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694" r:id="rId4"/>
  </p:sldMasterIdLst>
  <p:notesMasterIdLst>
    <p:notesMasterId r:id="rId28"/>
  </p:notesMasterIdLst>
  <p:sldIdLst>
    <p:sldId id="315" r:id="rId5"/>
    <p:sldId id="316" r:id="rId6"/>
    <p:sldId id="317" r:id="rId7"/>
    <p:sldId id="318" r:id="rId8"/>
    <p:sldId id="319" r:id="rId9"/>
    <p:sldId id="320" r:id="rId10"/>
    <p:sldId id="321" r:id="rId11"/>
    <p:sldId id="322" r:id="rId12"/>
    <p:sldId id="323" r:id="rId13"/>
    <p:sldId id="293" r:id="rId14"/>
    <p:sldId id="324" r:id="rId15"/>
    <p:sldId id="325" r:id="rId16"/>
    <p:sldId id="326" r:id="rId17"/>
    <p:sldId id="327" r:id="rId18"/>
    <p:sldId id="338" r:id="rId19"/>
    <p:sldId id="331" r:id="rId20"/>
    <p:sldId id="332" r:id="rId21"/>
    <p:sldId id="333" r:id="rId22"/>
    <p:sldId id="336" r:id="rId23"/>
    <p:sldId id="292" r:id="rId24"/>
    <p:sldId id="334" r:id="rId25"/>
    <p:sldId id="337" r:id="rId26"/>
    <p:sldId id="33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66"/>
    <a:srgbClr val="529BD7"/>
    <a:srgbClr val="CC0000"/>
    <a:srgbClr val="3399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1" autoAdjust="0"/>
    <p:restoredTop sz="95000" autoAdjust="0"/>
  </p:normalViewPr>
  <p:slideViewPr>
    <p:cSldViewPr snapToGrid="0" snapToObjects="1">
      <p:cViewPr>
        <p:scale>
          <a:sx n="103" d="100"/>
          <a:sy n="103" d="100"/>
        </p:scale>
        <p:origin x="-84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A9E59-DC92-BD41-B20B-F5B00D13646B}"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B8DE6F57-9E15-9F4B-A139-82A3542B81B2}">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Calibri"/>
              <a:cs typeface="Calibri"/>
            </a:rPr>
            <a:t>School Library Learning Commons</a:t>
          </a:r>
          <a:endParaRPr lang="en-US" dirty="0">
            <a:latin typeface="Calibri"/>
            <a:cs typeface="Calibri"/>
          </a:endParaRPr>
        </a:p>
      </dgm:t>
    </dgm:pt>
    <dgm:pt modelId="{5C3869F6-9F2C-B546-8938-EC93E4BA7304}" type="parTrans" cxnId="{261EA2A9-E9AC-0847-9EC2-721350BE42FE}">
      <dgm:prSet/>
      <dgm:spPr/>
      <dgm:t>
        <a:bodyPr/>
        <a:lstStyle/>
        <a:p>
          <a:endParaRPr lang="en-US">
            <a:latin typeface="Calibri"/>
            <a:cs typeface="Calibri"/>
          </a:endParaRPr>
        </a:p>
      </dgm:t>
    </dgm:pt>
    <dgm:pt modelId="{80C32F2C-A5E7-DC49-BA52-682CDD495602}" type="sibTrans" cxnId="{261EA2A9-E9AC-0847-9EC2-721350BE42FE}">
      <dgm:prSet/>
      <dgm:spPr/>
      <dgm:t>
        <a:bodyPr/>
        <a:lstStyle/>
        <a:p>
          <a:endParaRPr lang="en-US">
            <a:latin typeface="Calibri"/>
            <a:cs typeface="Calibri"/>
          </a:endParaRPr>
        </a:p>
      </dgm:t>
    </dgm:pt>
    <dgm:pt modelId="{9ADE3CC8-9C88-D24B-93F5-D7894E06820E}">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1600" dirty="0" smtClean="0">
              <a:latin typeface="Calibri"/>
              <a:cs typeface="Calibri"/>
            </a:rPr>
            <a:t>Physical &amp; Virtual  Learning Hub</a:t>
          </a:r>
          <a:endParaRPr lang="en-US" sz="1600" dirty="0">
            <a:latin typeface="Calibri"/>
            <a:cs typeface="Calibri"/>
          </a:endParaRPr>
        </a:p>
      </dgm:t>
    </dgm:pt>
    <dgm:pt modelId="{29309009-D56E-FF4E-A8B3-7FD7CD38C197}" type="parTrans" cxnId="{1226ADEC-8E8E-A948-887B-1BFFF798BA74}">
      <dgm:prSet/>
      <dgm:spPr/>
      <dgm:t>
        <a:bodyPr/>
        <a:lstStyle/>
        <a:p>
          <a:endParaRPr lang="en-US">
            <a:latin typeface="Calibri"/>
            <a:cs typeface="Calibri"/>
          </a:endParaRPr>
        </a:p>
      </dgm:t>
    </dgm:pt>
    <dgm:pt modelId="{2AA5973F-74C0-3248-9332-91D6641E93EF}" type="sibTrans" cxnId="{1226ADEC-8E8E-A948-887B-1BFFF798BA74}">
      <dgm:prSet/>
      <dgm:spPr/>
      <dgm:t>
        <a:bodyPr/>
        <a:lstStyle/>
        <a:p>
          <a:endParaRPr lang="en-US">
            <a:latin typeface="Calibri"/>
            <a:cs typeface="Calibri"/>
          </a:endParaRPr>
        </a:p>
      </dgm:t>
    </dgm:pt>
    <dgm:pt modelId="{59A622D4-9B6A-AE41-B7F0-5D981CD25ADA}">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600" dirty="0" smtClean="0">
              <a:latin typeface="Calibri"/>
              <a:cs typeface="Calibri"/>
            </a:rPr>
            <a:t>Drives future-oriented teaching &amp; learning</a:t>
          </a:r>
          <a:endParaRPr lang="en-US" sz="1600" dirty="0">
            <a:latin typeface="Calibri"/>
            <a:cs typeface="Calibri"/>
          </a:endParaRPr>
        </a:p>
      </dgm:t>
    </dgm:pt>
    <dgm:pt modelId="{0C95A65B-140F-8F44-8027-B8D078433602}" type="parTrans" cxnId="{55163E30-D141-ED47-97FF-C753B8691395}">
      <dgm:prSet/>
      <dgm:spPr/>
      <dgm:t>
        <a:bodyPr/>
        <a:lstStyle/>
        <a:p>
          <a:endParaRPr lang="en-US">
            <a:latin typeface="Calibri"/>
            <a:cs typeface="Calibri"/>
          </a:endParaRPr>
        </a:p>
      </dgm:t>
    </dgm:pt>
    <dgm:pt modelId="{DB58B99A-47DD-7A44-8C2D-A3A12B567388}" type="sibTrans" cxnId="{55163E30-D141-ED47-97FF-C753B8691395}">
      <dgm:prSet/>
      <dgm:spPr/>
      <dgm:t>
        <a:bodyPr/>
        <a:lstStyle/>
        <a:p>
          <a:endParaRPr lang="en-US">
            <a:latin typeface="Calibri"/>
            <a:cs typeface="Calibri"/>
          </a:endParaRPr>
        </a:p>
      </dgm:t>
    </dgm:pt>
    <dgm:pt modelId="{CCAAA634-CE0E-7C44-9FE0-16855149DC7D}">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Inquiry, Problem Based Learning</a:t>
          </a:r>
          <a:endParaRPr lang="en-US" sz="1600" dirty="0">
            <a:latin typeface="Calibri"/>
            <a:cs typeface="Calibri"/>
          </a:endParaRPr>
        </a:p>
      </dgm:t>
    </dgm:pt>
    <dgm:pt modelId="{0C41AE48-31E1-BB4B-B608-16F818FB92BA}" type="parTrans" cxnId="{C7904F80-1F57-A949-8189-9C8C71B2DD1E}">
      <dgm:prSet/>
      <dgm:spPr/>
      <dgm:t>
        <a:bodyPr/>
        <a:lstStyle/>
        <a:p>
          <a:endParaRPr lang="en-US">
            <a:latin typeface="Calibri"/>
            <a:cs typeface="Calibri"/>
          </a:endParaRPr>
        </a:p>
      </dgm:t>
    </dgm:pt>
    <dgm:pt modelId="{66CF3DF2-E27F-FB4C-88D0-E82D56290BD4}" type="sibTrans" cxnId="{C7904F80-1F57-A949-8189-9C8C71B2DD1E}">
      <dgm:prSet/>
      <dgm:spPr/>
      <dgm:t>
        <a:bodyPr/>
        <a:lstStyle/>
        <a:p>
          <a:endParaRPr lang="en-US">
            <a:latin typeface="Calibri"/>
            <a:cs typeface="Calibri"/>
          </a:endParaRPr>
        </a:p>
      </dgm:t>
    </dgm:pt>
    <dgm:pt modelId="{A87F9755-00FE-F94A-8762-6EF31395F648}">
      <dgm:prSet>
        <dgm:style>
          <a:lnRef idx="3">
            <a:schemeClr val="lt1"/>
          </a:lnRef>
          <a:fillRef idx="1">
            <a:schemeClr val="accent3"/>
          </a:fillRef>
          <a:effectRef idx="1">
            <a:schemeClr val="accent3"/>
          </a:effectRef>
          <a:fontRef idx="minor">
            <a:schemeClr val="lt1"/>
          </a:fontRef>
        </dgm:style>
      </dgm:prSet>
      <dgm:spPr/>
      <dgm:t>
        <a:bodyPr/>
        <a:lstStyle/>
        <a:p>
          <a:r>
            <a:rPr lang="en-US" dirty="0" smtClean="0">
              <a:latin typeface="Calibri"/>
              <a:cs typeface="Calibri"/>
            </a:rPr>
            <a:t>Reading Thrives</a:t>
          </a:r>
          <a:endParaRPr lang="en-US" dirty="0">
            <a:latin typeface="Calibri"/>
            <a:cs typeface="Calibri"/>
          </a:endParaRPr>
        </a:p>
      </dgm:t>
    </dgm:pt>
    <dgm:pt modelId="{C96F46F0-F625-9E41-BB68-1CEA1F173A83}" type="parTrans" cxnId="{0D33C7A9-3C36-B247-BAD0-A82A3FA9416B}">
      <dgm:prSet/>
      <dgm:spPr/>
      <dgm:t>
        <a:bodyPr/>
        <a:lstStyle/>
        <a:p>
          <a:endParaRPr lang="en-US">
            <a:latin typeface="Calibri"/>
            <a:cs typeface="Calibri"/>
          </a:endParaRPr>
        </a:p>
      </dgm:t>
    </dgm:pt>
    <dgm:pt modelId="{ABCFB1F2-9020-E641-A771-FD03EF4F3650}" type="sibTrans" cxnId="{0D33C7A9-3C36-B247-BAD0-A82A3FA9416B}">
      <dgm:prSet/>
      <dgm:spPr/>
      <dgm:t>
        <a:bodyPr/>
        <a:lstStyle/>
        <a:p>
          <a:endParaRPr lang="en-US">
            <a:latin typeface="Calibri"/>
            <a:cs typeface="Calibri"/>
          </a:endParaRPr>
        </a:p>
      </dgm:t>
    </dgm:pt>
    <dgm:pt modelId="{10B225F8-ABD9-8B48-B811-9AD32DF03FD1}">
      <dgm:prSet>
        <dgm:style>
          <a:lnRef idx="3">
            <a:schemeClr val="lt1"/>
          </a:lnRef>
          <a:fillRef idx="1">
            <a:schemeClr val="accent2"/>
          </a:fillRef>
          <a:effectRef idx="1">
            <a:schemeClr val="accent2"/>
          </a:effectRef>
          <a:fontRef idx="minor">
            <a:schemeClr val="lt1"/>
          </a:fontRef>
        </dgm:style>
      </dgm:prSet>
      <dgm:spPr/>
      <dgm:t>
        <a:bodyPr/>
        <a:lstStyle/>
        <a:p>
          <a:r>
            <a:rPr lang="en-US" dirty="0" smtClean="0">
              <a:latin typeface="Calibri"/>
              <a:cs typeface="Calibri"/>
            </a:rPr>
            <a:t>Learning Literacies</a:t>
          </a:r>
          <a:endParaRPr lang="en-US" dirty="0">
            <a:latin typeface="Calibri"/>
            <a:cs typeface="Calibri"/>
          </a:endParaRPr>
        </a:p>
      </dgm:t>
    </dgm:pt>
    <dgm:pt modelId="{974343BD-AC99-244C-9E0A-0AF4D0850E9D}" type="parTrans" cxnId="{9B2C524A-25E3-734C-A11C-F409C2C07C0F}">
      <dgm:prSet/>
      <dgm:spPr/>
      <dgm:t>
        <a:bodyPr/>
        <a:lstStyle/>
        <a:p>
          <a:endParaRPr lang="en-US">
            <a:latin typeface="Calibri"/>
            <a:cs typeface="Calibri"/>
          </a:endParaRPr>
        </a:p>
      </dgm:t>
    </dgm:pt>
    <dgm:pt modelId="{232B2387-8849-5F46-986A-B26359A5ED74}" type="sibTrans" cxnId="{9B2C524A-25E3-734C-A11C-F409C2C07C0F}">
      <dgm:prSet/>
      <dgm:spPr/>
      <dgm:t>
        <a:bodyPr/>
        <a:lstStyle/>
        <a:p>
          <a:endParaRPr lang="en-US">
            <a:latin typeface="Calibri"/>
            <a:cs typeface="Calibri"/>
          </a:endParaRPr>
        </a:p>
      </dgm:t>
    </dgm:pt>
    <dgm:pt modelId="{8BB7BF8B-15E1-9648-AE39-39BA75CAA7A3}">
      <dgm:prSe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Technology for Learning</a:t>
          </a:r>
          <a:endParaRPr lang="en-US" sz="1600" dirty="0">
            <a:latin typeface="Calibri"/>
            <a:cs typeface="Calibri"/>
          </a:endParaRPr>
        </a:p>
      </dgm:t>
    </dgm:pt>
    <dgm:pt modelId="{AFFEFB72-59C5-B74D-9F1C-0DBBBC70077F}" type="parTrans" cxnId="{DB1AED21-0711-F648-BD69-457C2BD3F449}">
      <dgm:prSet/>
      <dgm:spPr/>
      <dgm:t>
        <a:bodyPr/>
        <a:lstStyle/>
        <a:p>
          <a:endParaRPr lang="en-US">
            <a:latin typeface="Calibri"/>
            <a:cs typeface="Calibri"/>
          </a:endParaRPr>
        </a:p>
      </dgm:t>
    </dgm:pt>
    <dgm:pt modelId="{A3FC798C-11FB-3D4C-9350-5B381A07A495}" type="sibTrans" cxnId="{DB1AED21-0711-F648-BD69-457C2BD3F449}">
      <dgm:prSet/>
      <dgm:spPr/>
      <dgm:t>
        <a:bodyPr/>
        <a:lstStyle/>
        <a:p>
          <a:endParaRPr lang="en-US">
            <a:latin typeface="Calibri"/>
            <a:cs typeface="Calibri"/>
          </a:endParaRPr>
        </a:p>
      </dgm:t>
    </dgm:pt>
    <dgm:pt modelId="{33E03FAC-A6E0-E74B-A945-7D4AADC94A1A}">
      <dgm:prSet custT="1">
        <dgm:style>
          <a:lnRef idx="3">
            <a:schemeClr val="lt1"/>
          </a:lnRef>
          <a:fillRef idx="1">
            <a:schemeClr val="accent5"/>
          </a:fillRef>
          <a:effectRef idx="1">
            <a:schemeClr val="accent5"/>
          </a:effectRef>
          <a:fontRef idx="minor">
            <a:schemeClr val="lt1"/>
          </a:fontRef>
        </dgm:style>
      </dgm:prSet>
      <dgm:spPr/>
      <dgm:t>
        <a:bodyPr/>
        <a:lstStyle/>
        <a:p>
          <a:r>
            <a:rPr lang="en-US" sz="1600" dirty="0" smtClean="0">
              <a:latin typeface="Calibri"/>
              <a:cs typeface="Calibri"/>
            </a:rPr>
            <a:t>Critical Thinking, Creativity, Innovation</a:t>
          </a:r>
          <a:endParaRPr lang="en-US" sz="1600" dirty="0">
            <a:latin typeface="Calibri"/>
            <a:cs typeface="Calibri"/>
          </a:endParaRPr>
        </a:p>
      </dgm:t>
    </dgm:pt>
    <dgm:pt modelId="{C8357549-7F37-CA41-B420-5B5639A26FE4}" type="parTrans" cxnId="{AF5A6511-9703-9C40-B1BC-AA2FF09901BC}">
      <dgm:prSet/>
      <dgm:spPr/>
      <dgm:t>
        <a:bodyPr/>
        <a:lstStyle/>
        <a:p>
          <a:endParaRPr lang="en-US">
            <a:latin typeface="Calibri"/>
            <a:cs typeface="Calibri"/>
          </a:endParaRPr>
        </a:p>
      </dgm:t>
    </dgm:pt>
    <dgm:pt modelId="{C4FE86D1-19E0-AF44-B14F-4B67E2A75E21}" type="sibTrans" cxnId="{AF5A6511-9703-9C40-B1BC-AA2FF09901BC}">
      <dgm:prSet/>
      <dgm:spPr/>
      <dgm:t>
        <a:bodyPr/>
        <a:lstStyle/>
        <a:p>
          <a:endParaRPr lang="en-US">
            <a:latin typeface="Calibri"/>
            <a:cs typeface="Calibri"/>
          </a:endParaRPr>
        </a:p>
      </dgm:t>
    </dgm:pt>
    <dgm:pt modelId="{8440D9E5-D812-664B-9B70-F20B8B33DBF5}">
      <dgm:prSet>
        <dgm:style>
          <a:lnRef idx="3">
            <a:schemeClr val="lt1"/>
          </a:lnRef>
          <a:fillRef idx="1">
            <a:schemeClr val="accent5"/>
          </a:fillRef>
          <a:effectRef idx="1">
            <a:schemeClr val="accent5"/>
          </a:effectRef>
          <a:fontRef idx="minor">
            <a:schemeClr val="lt1"/>
          </a:fontRef>
        </dgm:style>
      </dgm:prSet>
      <dgm:spPr/>
      <dgm:t>
        <a:bodyPr/>
        <a:lstStyle/>
        <a:p>
          <a:r>
            <a:rPr lang="en-US" dirty="0" smtClean="0">
              <a:latin typeface="Calibri"/>
              <a:cs typeface="Calibri"/>
            </a:rPr>
            <a:t>Engagement with Information &amp; Ideas</a:t>
          </a:r>
          <a:endParaRPr lang="en-US" dirty="0">
            <a:latin typeface="Calibri"/>
            <a:cs typeface="Calibri"/>
          </a:endParaRPr>
        </a:p>
      </dgm:t>
    </dgm:pt>
    <dgm:pt modelId="{3A384CAA-76A5-9349-8A5E-FE63A330F736}" type="parTrans" cxnId="{45BD3159-B1E4-1844-BF4A-79630CDD6448}">
      <dgm:prSet/>
      <dgm:spPr/>
      <dgm:t>
        <a:bodyPr/>
        <a:lstStyle/>
        <a:p>
          <a:endParaRPr lang="en-US"/>
        </a:p>
      </dgm:t>
    </dgm:pt>
    <dgm:pt modelId="{C935B504-D656-9541-9683-5F991D5757EC}" type="sibTrans" cxnId="{45BD3159-B1E4-1844-BF4A-79630CDD6448}">
      <dgm:prSet/>
      <dgm:spPr/>
      <dgm:t>
        <a:bodyPr/>
        <a:lstStyle/>
        <a:p>
          <a:endParaRPr lang="en-US"/>
        </a:p>
      </dgm:t>
    </dgm:pt>
    <dgm:pt modelId="{699D85EC-8611-2446-8DAE-DC6817418967}" type="pres">
      <dgm:prSet presAssocID="{E89A9E59-DC92-BD41-B20B-F5B00D13646B}" presName="composite" presStyleCnt="0">
        <dgm:presLayoutVars>
          <dgm:chMax val="1"/>
          <dgm:dir/>
          <dgm:resizeHandles val="exact"/>
        </dgm:presLayoutVars>
      </dgm:prSet>
      <dgm:spPr/>
      <dgm:t>
        <a:bodyPr/>
        <a:lstStyle/>
        <a:p>
          <a:endParaRPr lang="en-US"/>
        </a:p>
      </dgm:t>
    </dgm:pt>
    <dgm:pt modelId="{940A3263-42BB-DB46-AC44-A0C696D2E4E5}" type="pres">
      <dgm:prSet presAssocID="{E89A9E59-DC92-BD41-B20B-F5B00D13646B}" presName="radial" presStyleCnt="0">
        <dgm:presLayoutVars>
          <dgm:animLvl val="ctr"/>
        </dgm:presLayoutVars>
      </dgm:prSet>
      <dgm:spPr/>
    </dgm:pt>
    <dgm:pt modelId="{D5CF78BE-46E5-A447-AB48-D951021D7DB1}" type="pres">
      <dgm:prSet presAssocID="{B8DE6F57-9E15-9F4B-A139-82A3542B81B2}" presName="centerShape" presStyleLbl="vennNode1" presStyleIdx="0" presStyleCnt="9" custScaleX="72792" custScaleY="74567"/>
      <dgm:spPr/>
      <dgm:t>
        <a:bodyPr/>
        <a:lstStyle/>
        <a:p>
          <a:endParaRPr lang="en-US"/>
        </a:p>
      </dgm:t>
    </dgm:pt>
    <dgm:pt modelId="{830BF69B-7A6F-0143-9ADA-F1C94CFCAB9E}" type="pres">
      <dgm:prSet presAssocID="{9ADE3CC8-9C88-D24B-93F5-D7894E06820E}" presName="node" presStyleLbl="vennNode1" presStyleIdx="1" presStyleCnt="9" custScaleX="117731" custScaleY="117507">
        <dgm:presLayoutVars>
          <dgm:bulletEnabled val="1"/>
        </dgm:presLayoutVars>
      </dgm:prSet>
      <dgm:spPr/>
      <dgm:t>
        <a:bodyPr/>
        <a:lstStyle/>
        <a:p>
          <a:endParaRPr lang="en-US"/>
        </a:p>
      </dgm:t>
    </dgm:pt>
    <dgm:pt modelId="{49AD77ED-2737-F047-A74C-EA1E9A8EB459}" type="pres">
      <dgm:prSet presAssocID="{59A622D4-9B6A-AE41-B7F0-5D981CD25ADA}" presName="node" presStyleLbl="vennNode1" presStyleIdx="2" presStyleCnt="9" custScaleX="117058" custScaleY="118828" custRadScaleRad="99446" custRadScaleInc="-3825">
        <dgm:presLayoutVars>
          <dgm:bulletEnabled val="1"/>
        </dgm:presLayoutVars>
      </dgm:prSet>
      <dgm:spPr/>
      <dgm:t>
        <a:bodyPr/>
        <a:lstStyle/>
        <a:p>
          <a:endParaRPr lang="en-US"/>
        </a:p>
      </dgm:t>
    </dgm:pt>
    <dgm:pt modelId="{83D053B0-1BF0-1944-A64D-B5B024D2B6A8}" type="pres">
      <dgm:prSet presAssocID="{CCAAA634-CE0E-7C44-9FE0-16855149DC7D}" presName="node" presStyleLbl="vennNode1" presStyleIdx="3" presStyleCnt="9" custScaleX="117094" custScaleY="117436">
        <dgm:presLayoutVars>
          <dgm:bulletEnabled val="1"/>
        </dgm:presLayoutVars>
      </dgm:prSet>
      <dgm:spPr/>
      <dgm:t>
        <a:bodyPr/>
        <a:lstStyle/>
        <a:p>
          <a:endParaRPr lang="en-US"/>
        </a:p>
      </dgm:t>
    </dgm:pt>
    <dgm:pt modelId="{7F32C005-7038-0649-A28D-2602C949CD64}" type="pres">
      <dgm:prSet presAssocID="{8440D9E5-D812-664B-9B70-F20B8B33DBF5}" presName="node" presStyleLbl="vennNode1" presStyleIdx="4" presStyleCnt="9" custScaleX="119153" custScaleY="118194">
        <dgm:presLayoutVars>
          <dgm:bulletEnabled val="1"/>
        </dgm:presLayoutVars>
      </dgm:prSet>
      <dgm:spPr/>
      <dgm:t>
        <a:bodyPr/>
        <a:lstStyle/>
        <a:p>
          <a:endParaRPr lang="en-US"/>
        </a:p>
      </dgm:t>
    </dgm:pt>
    <dgm:pt modelId="{F7CBB953-44CC-2541-B0BA-3C90CF4C5809}" type="pres">
      <dgm:prSet presAssocID="{A87F9755-00FE-F94A-8762-6EF31395F648}" presName="node" presStyleLbl="vennNode1" presStyleIdx="5" presStyleCnt="9" custScaleX="117749" custScaleY="117293">
        <dgm:presLayoutVars>
          <dgm:bulletEnabled val="1"/>
        </dgm:presLayoutVars>
      </dgm:prSet>
      <dgm:spPr/>
      <dgm:t>
        <a:bodyPr/>
        <a:lstStyle/>
        <a:p>
          <a:endParaRPr lang="en-US"/>
        </a:p>
      </dgm:t>
    </dgm:pt>
    <dgm:pt modelId="{4CA91AD6-C27C-9346-B60B-5A928D83879D}" type="pres">
      <dgm:prSet presAssocID="{10B225F8-ABD9-8B48-B811-9AD32DF03FD1}" presName="node" presStyleLbl="vennNode1" presStyleIdx="6" presStyleCnt="9" custScaleX="118495" custScaleY="118150">
        <dgm:presLayoutVars>
          <dgm:bulletEnabled val="1"/>
        </dgm:presLayoutVars>
      </dgm:prSet>
      <dgm:spPr/>
      <dgm:t>
        <a:bodyPr/>
        <a:lstStyle/>
        <a:p>
          <a:endParaRPr lang="en-US"/>
        </a:p>
      </dgm:t>
    </dgm:pt>
    <dgm:pt modelId="{983A13CD-FE19-5F45-9664-851E5CD4471C}" type="pres">
      <dgm:prSet presAssocID="{8BB7BF8B-15E1-9648-AE39-39BA75CAA7A3}" presName="node" presStyleLbl="vennNode1" presStyleIdx="7" presStyleCnt="9" custScaleX="117448" custScaleY="117392">
        <dgm:presLayoutVars>
          <dgm:bulletEnabled val="1"/>
        </dgm:presLayoutVars>
      </dgm:prSet>
      <dgm:spPr/>
      <dgm:t>
        <a:bodyPr/>
        <a:lstStyle/>
        <a:p>
          <a:endParaRPr lang="en-US"/>
        </a:p>
      </dgm:t>
    </dgm:pt>
    <dgm:pt modelId="{04508AA0-61F1-E940-B65F-65F687AAAEFD}" type="pres">
      <dgm:prSet presAssocID="{33E03FAC-A6E0-E74B-A945-7D4AADC94A1A}" presName="node" presStyleLbl="vennNode1" presStyleIdx="8" presStyleCnt="9" custScaleX="118477" custScaleY="118784">
        <dgm:presLayoutVars>
          <dgm:bulletEnabled val="1"/>
        </dgm:presLayoutVars>
      </dgm:prSet>
      <dgm:spPr/>
      <dgm:t>
        <a:bodyPr/>
        <a:lstStyle/>
        <a:p>
          <a:endParaRPr lang="en-US"/>
        </a:p>
      </dgm:t>
    </dgm:pt>
  </dgm:ptLst>
  <dgm:cxnLst>
    <dgm:cxn modelId="{4A093A67-F00D-B749-8FA5-09F9CEA931F3}" type="presOf" srcId="{8440D9E5-D812-664B-9B70-F20B8B33DBF5}" destId="{7F32C005-7038-0649-A28D-2602C949CD64}" srcOrd="0" destOrd="0" presId="urn:microsoft.com/office/officeart/2005/8/layout/radial3"/>
    <dgm:cxn modelId="{45BD3159-B1E4-1844-BF4A-79630CDD6448}" srcId="{B8DE6F57-9E15-9F4B-A139-82A3542B81B2}" destId="{8440D9E5-D812-664B-9B70-F20B8B33DBF5}" srcOrd="3" destOrd="0" parTransId="{3A384CAA-76A5-9349-8A5E-FE63A330F736}" sibTransId="{C935B504-D656-9541-9683-5F991D5757EC}"/>
    <dgm:cxn modelId="{0B418B62-4A98-B94B-BBFB-3A3FB4DE16CE}" type="presOf" srcId="{59A622D4-9B6A-AE41-B7F0-5D981CD25ADA}" destId="{49AD77ED-2737-F047-A74C-EA1E9A8EB459}" srcOrd="0" destOrd="0" presId="urn:microsoft.com/office/officeart/2005/8/layout/radial3"/>
    <dgm:cxn modelId="{C0F316FB-489D-F744-AC87-79FE57FB3BAA}" type="presOf" srcId="{10B225F8-ABD9-8B48-B811-9AD32DF03FD1}" destId="{4CA91AD6-C27C-9346-B60B-5A928D83879D}" srcOrd="0" destOrd="0" presId="urn:microsoft.com/office/officeart/2005/8/layout/radial3"/>
    <dgm:cxn modelId="{0D33C7A9-3C36-B247-BAD0-A82A3FA9416B}" srcId="{B8DE6F57-9E15-9F4B-A139-82A3542B81B2}" destId="{A87F9755-00FE-F94A-8762-6EF31395F648}" srcOrd="4" destOrd="0" parTransId="{C96F46F0-F625-9E41-BB68-1CEA1F173A83}" sibTransId="{ABCFB1F2-9020-E641-A771-FD03EF4F3650}"/>
    <dgm:cxn modelId="{1226ADEC-8E8E-A948-887B-1BFFF798BA74}" srcId="{B8DE6F57-9E15-9F4B-A139-82A3542B81B2}" destId="{9ADE3CC8-9C88-D24B-93F5-D7894E06820E}" srcOrd="0" destOrd="0" parTransId="{29309009-D56E-FF4E-A8B3-7FD7CD38C197}" sibTransId="{2AA5973F-74C0-3248-9332-91D6641E93EF}"/>
    <dgm:cxn modelId="{AF5A6511-9703-9C40-B1BC-AA2FF09901BC}" srcId="{B8DE6F57-9E15-9F4B-A139-82A3542B81B2}" destId="{33E03FAC-A6E0-E74B-A945-7D4AADC94A1A}" srcOrd="7" destOrd="0" parTransId="{C8357549-7F37-CA41-B420-5B5639A26FE4}" sibTransId="{C4FE86D1-19E0-AF44-B14F-4B67E2A75E21}"/>
    <dgm:cxn modelId="{5F1EF961-A34E-8D45-89E2-B209981E605D}" type="presOf" srcId="{33E03FAC-A6E0-E74B-A945-7D4AADC94A1A}" destId="{04508AA0-61F1-E940-B65F-65F687AAAEFD}" srcOrd="0" destOrd="0" presId="urn:microsoft.com/office/officeart/2005/8/layout/radial3"/>
    <dgm:cxn modelId="{FA98B458-35BF-5A4F-86D8-84622F3B8BAB}" type="presOf" srcId="{8BB7BF8B-15E1-9648-AE39-39BA75CAA7A3}" destId="{983A13CD-FE19-5F45-9664-851E5CD4471C}" srcOrd="0" destOrd="0" presId="urn:microsoft.com/office/officeart/2005/8/layout/radial3"/>
    <dgm:cxn modelId="{9B2C524A-25E3-734C-A11C-F409C2C07C0F}" srcId="{B8DE6F57-9E15-9F4B-A139-82A3542B81B2}" destId="{10B225F8-ABD9-8B48-B811-9AD32DF03FD1}" srcOrd="5" destOrd="0" parTransId="{974343BD-AC99-244C-9E0A-0AF4D0850E9D}" sibTransId="{232B2387-8849-5F46-986A-B26359A5ED74}"/>
    <dgm:cxn modelId="{68CD925C-76BB-0048-996A-5C3B2B2B5B6A}" type="presOf" srcId="{A87F9755-00FE-F94A-8762-6EF31395F648}" destId="{F7CBB953-44CC-2541-B0BA-3C90CF4C5809}" srcOrd="0" destOrd="0" presId="urn:microsoft.com/office/officeart/2005/8/layout/radial3"/>
    <dgm:cxn modelId="{F09CD312-6365-0E4C-86FD-484C1C720305}" type="presOf" srcId="{9ADE3CC8-9C88-D24B-93F5-D7894E06820E}" destId="{830BF69B-7A6F-0143-9ADA-F1C94CFCAB9E}" srcOrd="0" destOrd="0" presId="urn:microsoft.com/office/officeart/2005/8/layout/radial3"/>
    <dgm:cxn modelId="{5549E04C-631C-6E46-BB55-8FF1B92C3883}" type="presOf" srcId="{CCAAA634-CE0E-7C44-9FE0-16855149DC7D}" destId="{83D053B0-1BF0-1944-A64D-B5B024D2B6A8}" srcOrd="0" destOrd="0" presId="urn:microsoft.com/office/officeart/2005/8/layout/radial3"/>
    <dgm:cxn modelId="{DB1AED21-0711-F648-BD69-457C2BD3F449}" srcId="{B8DE6F57-9E15-9F4B-A139-82A3542B81B2}" destId="{8BB7BF8B-15E1-9648-AE39-39BA75CAA7A3}" srcOrd="6" destOrd="0" parTransId="{AFFEFB72-59C5-B74D-9F1C-0DBBBC70077F}" sibTransId="{A3FC798C-11FB-3D4C-9350-5B381A07A495}"/>
    <dgm:cxn modelId="{55163E30-D141-ED47-97FF-C753B8691395}" srcId="{B8DE6F57-9E15-9F4B-A139-82A3542B81B2}" destId="{59A622D4-9B6A-AE41-B7F0-5D981CD25ADA}" srcOrd="1" destOrd="0" parTransId="{0C95A65B-140F-8F44-8027-B8D078433602}" sibTransId="{DB58B99A-47DD-7A44-8C2D-A3A12B567388}"/>
    <dgm:cxn modelId="{261EA2A9-E9AC-0847-9EC2-721350BE42FE}" srcId="{E89A9E59-DC92-BD41-B20B-F5B00D13646B}" destId="{B8DE6F57-9E15-9F4B-A139-82A3542B81B2}" srcOrd="0" destOrd="0" parTransId="{5C3869F6-9F2C-B546-8938-EC93E4BA7304}" sibTransId="{80C32F2C-A5E7-DC49-BA52-682CDD495602}"/>
    <dgm:cxn modelId="{AF7212FC-FFB7-154C-9A4E-80F5FB7C2BD8}" type="presOf" srcId="{B8DE6F57-9E15-9F4B-A139-82A3542B81B2}" destId="{D5CF78BE-46E5-A447-AB48-D951021D7DB1}" srcOrd="0" destOrd="0" presId="urn:microsoft.com/office/officeart/2005/8/layout/radial3"/>
    <dgm:cxn modelId="{C7904F80-1F57-A949-8189-9C8C71B2DD1E}" srcId="{B8DE6F57-9E15-9F4B-A139-82A3542B81B2}" destId="{CCAAA634-CE0E-7C44-9FE0-16855149DC7D}" srcOrd="2" destOrd="0" parTransId="{0C41AE48-31E1-BB4B-B608-16F818FB92BA}" sibTransId="{66CF3DF2-E27F-FB4C-88D0-E82D56290BD4}"/>
    <dgm:cxn modelId="{C88E369E-F219-3244-893E-497D87CEFFC0}" type="presOf" srcId="{E89A9E59-DC92-BD41-B20B-F5B00D13646B}" destId="{699D85EC-8611-2446-8DAE-DC6817418967}" srcOrd="0" destOrd="0" presId="urn:microsoft.com/office/officeart/2005/8/layout/radial3"/>
    <dgm:cxn modelId="{58CF597A-0220-E340-B733-2AB22D8C13D2}" type="presParOf" srcId="{699D85EC-8611-2446-8DAE-DC6817418967}" destId="{940A3263-42BB-DB46-AC44-A0C696D2E4E5}" srcOrd="0" destOrd="0" presId="urn:microsoft.com/office/officeart/2005/8/layout/radial3"/>
    <dgm:cxn modelId="{BD050F10-0902-3B4C-99C2-99FD2E9EB748}" type="presParOf" srcId="{940A3263-42BB-DB46-AC44-A0C696D2E4E5}" destId="{D5CF78BE-46E5-A447-AB48-D951021D7DB1}" srcOrd="0" destOrd="0" presId="urn:microsoft.com/office/officeart/2005/8/layout/radial3"/>
    <dgm:cxn modelId="{0A7FBFE7-3A9B-C842-8216-A22DAFBB0202}" type="presParOf" srcId="{940A3263-42BB-DB46-AC44-A0C696D2E4E5}" destId="{830BF69B-7A6F-0143-9ADA-F1C94CFCAB9E}" srcOrd="1" destOrd="0" presId="urn:microsoft.com/office/officeart/2005/8/layout/radial3"/>
    <dgm:cxn modelId="{14B55345-1AF3-424F-8DBB-A5DAFC4DA78E}" type="presParOf" srcId="{940A3263-42BB-DB46-AC44-A0C696D2E4E5}" destId="{49AD77ED-2737-F047-A74C-EA1E9A8EB459}" srcOrd="2" destOrd="0" presId="urn:microsoft.com/office/officeart/2005/8/layout/radial3"/>
    <dgm:cxn modelId="{92D83F49-3F43-0549-A39F-4AEC74B46CB1}" type="presParOf" srcId="{940A3263-42BB-DB46-AC44-A0C696D2E4E5}" destId="{83D053B0-1BF0-1944-A64D-B5B024D2B6A8}" srcOrd="3" destOrd="0" presId="urn:microsoft.com/office/officeart/2005/8/layout/radial3"/>
    <dgm:cxn modelId="{3934CCCF-BEE0-774A-9A3D-AF4AC1F7F394}" type="presParOf" srcId="{940A3263-42BB-DB46-AC44-A0C696D2E4E5}" destId="{7F32C005-7038-0649-A28D-2602C949CD64}" srcOrd="4" destOrd="0" presId="urn:microsoft.com/office/officeart/2005/8/layout/radial3"/>
    <dgm:cxn modelId="{D436D579-F4A9-3849-A490-58444377CE4B}" type="presParOf" srcId="{940A3263-42BB-DB46-AC44-A0C696D2E4E5}" destId="{F7CBB953-44CC-2541-B0BA-3C90CF4C5809}" srcOrd="5" destOrd="0" presId="urn:microsoft.com/office/officeart/2005/8/layout/radial3"/>
    <dgm:cxn modelId="{14D0B6B6-BDB8-2F43-996B-C33F409FC383}" type="presParOf" srcId="{940A3263-42BB-DB46-AC44-A0C696D2E4E5}" destId="{4CA91AD6-C27C-9346-B60B-5A928D83879D}" srcOrd="6" destOrd="0" presId="urn:microsoft.com/office/officeart/2005/8/layout/radial3"/>
    <dgm:cxn modelId="{C8DC2199-E206-BD45-9CD9-6ABC90D1172E}" type="presParOf" srcId="{940A3263-42BB-DB46-AC44-A0C696D2E4E5}" destId="{983A13CD-FE19-5F45-9664-851E5CD4471C}" srcOrd="7" destOrd="0" presId="urn:microsoft.com/office/officeart/2005/8/layout/radial3"/>
    <dgm:cxn modelId="{CAED2043-A9F1-1646-9ED4-2553F0ABD2D5}" type="presParOf" srcId="{940A3263-42BB-DB46-AC44-A0C696D2E4E5}" destId="{04508AA0-61F1-E940-B65F-65F687AAAEFD}"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6FF88-EE5B-FF4A-984D-FAAFF10B7B75}" type="doc">
      <dgm:prSet loTypeId="urn:microsoft.com/office/officeart/2005/8/layout/gear1" loCatId="" qsTypeId="urn:microsoft.com/office/officeart/2005/8/quickstyle/simple4" qsCatId="simple" csTypeId="urn:microsoft.com/office/officeart/2005/8/colors/colorful2" csCatId="colorful" phldr="1"/>
      <dgm:spPr/>
    </dgm:pt>
    <dgm:pt modelId="{BB5A3F45-5C8D-2043-83A5-4499081D112D}">
      <dgm:prSet phldrT="[Text]"/>
      <dgm:spPr/>
      <dgm:t>
        <a:bodyPr/>
        <a:lstStyle/>
        <a:p>
          <a:r>
            <a:rPr lang="en-US" b="1" dirty="0" smtClean="0">
              <a:latin typeface="Calibri"/>
              <a:cs typeface="Calibri"/>
            </a:rPr>
            <a:t>Learning Commons Team</a:t>
          </a:r>
          <a:endParaRPr lang="en-US" b="1" dirty="0">
            <a:latin typeface="Calibri"/>
            <a:cs typeface="Calibri"/>
          </a:endParaRPr>
        </a:p>
      </dgm:t>
    </dgm:pt>
    <dgm:pt modelId="{55E68385-A019-6A4C-B38F-8052F8DF453E}" type="parTrans" cxnId="{7997CE65-264B-994B-9F5D-2425D86C8D30}">
      <dgm:prSet/>
      <dgm:spPr/>
      <dgm:t>
        <a:bodyPr/>
        <a:lstStyle/>
        <a:p>
          <a:endParaRPr lang="en-US"/>
        </a:p>
      </dgm:t>
    </dgm:pt>
    <dgm:pt modelId="{0D107134-B967-FD49-AA4D-C26CECEF35BE}" type="sibTrans" cxnId="{7997CE65-264B-994B-9F5D-2425D86C8D30}">
      <dgm:prSet/>
      <dgm:spPr/>
      <dgm:t>
        <a:bodyPr/>
        <a:lstStyle/>
        <a:p>
          <a:endParaRPr lang="en-US"/>
        </a:p>
      </dgm:t>
    </dgm:pt>
    <dgm:pt modelId="{DBE30DA5-C83F-1248-B69A-BC11B2A49E14}" type="pres">
      <dgm:prSet presAssocID="{7BB6FF88-EE5B-FF4A-984D-FAAFF10B7B75}" presName="composite" presStyleCnt="0">
        <dgm:presLayoutVars>
          <dgm:chMax val="3"/>
          <dgm:animLvl val="lvl"/>
          <dgm:resizeHandles val="exact"/>
        </dgm:presLayoutVars>
      </dgm:prSet>
      <dgm:spPr/>
    </dgm:pt>
    <dgm:pt modelId="{79C5BA45-418E-D543-A5CA-C9DF6939978C}" type="pres">
      <dgm:prSet presAssocID="{BB5A3F45-5C8D-2043-83A5-4499081D112D}" presName="gear1" presStyleLbl="node1" presStyleIdx="0" presStyleCnt="1">
        <dgm:presLayoutVars>
          <dgm:chMax val="1"/>
          <dgm:bulletEnabled val="1"/>
        </dgm:presLayoutVars>
      </dgm:prSet>
      <dgm:spPr/>
      <dgm:t>
        <a:bodyPr/>
        <a:lstStyle/>
        <a:p>
          <a:endParaRPr lang="en-US"/>
        </a:p>
      </dgm:t>
    </dgm:pt>
    <dgm:pt modelId="{E025AFCB-DFE8-C344-AC6E-51D40CB10B30}" type="pres">
      <dgm:prSet presAssocID="{BB5A3F45-5C8D-2043-83A5-4499081D112D}" presName="gear1srcNode" presStyleLbl="node1" presStyleIdx="0" presStyleCnt="1"/>
      <dgm:spPr/>
      <dgm:t>
        <a:bodyPr/>
        <a:lstStyle/>
        <a:p>
          <a:endParaRPr lang="en-US"/>
        </a:p>
      </dgm:t>
    </dgm:pt>
    <dgm:pt modelId="{7CE58E8D-779E-5447-AAE3-D2F50C9DA6F1}" type="pres">
      <dgm:prSet presAssocID="{BB5A3F45-5C8D-2043-83A5-4499081D112D}" presName="gear1dstNode" presStyleLbl="node1" presStyleIdx="0" presStyleCnt="1"/>
      <dgm:spPr/>
      <dgm:t>
        <a:bodyPr/>
        <a:lstStyle/>
        <a:p>
          <a:endParaRPr lang="en-US"/>
        </a:p>
      </dgm:t>
    </dgm:pt>
    <dgm:pt modelId="{99F997C2-DCD6-8B43-825A-F45277A6FC6B}" type="pres">
      <dgm:prSet presAssocID="{0D107134-B967-FD49-AA4D-C26CECEF35BE}" presName="connector1" presStyleLbl="sibTrans2D1" presStyleIdx="0" presStyleCnt="1"/>
      <dgm:spPr/>
      <dgm:t>
        <a:bodyPr/>
        <a:lstStyle/>
        <a:p>
          <a:endParaRPr lang="en-US"/>
        </a:p>
      </dgm:t>
    </dgm:pt>
  </dgm:ptLst>
  <dgm:cxnLst>
    <dgm:cxn modelId="{0678F5E9-456B-9C47-B374-A2E8DF0F82BB}" type="presOf" srcId="{BB5A3F45-5C8D-2043-83A5-4499081D112D}" destId="{7CE58E8D-779E-5447-AAE3-D2F50C9DA6F1}" srcOrd="2" destOrd="0" presId="urn:microsoft.com/office/officeart/2005/8/layout/gear1"/>
    <dgm:cxn modelId="{7997CE65-264B-994B-9F5D-2425D86C8D30}" srcId="{7BB6FF88-EE5B-FF4A-984D-FAAFF10B7B75}" destId="{BB5A3F45-5C8D-2043-83A5-4499081D112D}" srcOrd="0" destOrd="0" parTransId="{55E68385-A019-6A4C-B38F-8052F8DF453E}" sibTransId="{0D107134-B967-FD49-AA4D-C26CECEF35BE}"/>
    <dgm:cxn modelId="{06260B22-46AD-BB40-93F8-9C650D481685}" type="presOf" srcId="{BB5A3F45-5C8D-2043-83A5-4499081D112D}" destId="{79C5BA45-418E-D543-A5CA-C9DF6939978C}" srcOrd="0" destOrd="0" presId="urn:microsoft.com/office/officeart/2005/8/layout/gear1"/>
    <dgm:cxn modelId="{3D18B9E4-7A6C-B442-BA0B-D6F877BFE449}" type="presOf" srcId="{BB5A3F45-5C8D-2043-83A5-4499081D112D}" destId="{E025AFCB-DFE8-C344-AC6E-51D40CB10B30}" srcOrd="1" destOrd="0" presId="urn:microsoft.com/office/officeart/2005/8/layout/gear1"/>
    <dgm:cxn modelId="{B061C201-3258-DF45-9BDF-0987809C17E8}" type="presOf" srcId="{0D107134-B967-FD49-AA4D-C26CECEF35BE}" destId="{99F997C2-DCD6-8B43-825A-F45277A6FC6B}" srcOrd="0" destOrd="0" presId="urn:microsoft.com/office/officeart/2005/8/layout/gear1"/>
    <dgm:cxn modelId="{9A7D044C-5B9A-114F-AD06-830694E2674E}" type="presOf" srcId="{7BB6FF88-EE5B-FF4A-984D-FAAFF10B7B75}" destId="{DBE30DA5-C83F-1248-B69A-BC11B2A49E14}" srcOrd="0" destOrd="0" presId="urn:microsoft.com/office/officeart/2005/8/layout/gear1"/>
    <dgm:cxn modelId="{2A997630-2A51-3C48-A552-ADF757BE86BB}" type="presParOf" srcId="{DBE30DA5-C83F-1248-B69A-BC11B2A49E14}" destId="{79C5BA45-418E-D543-A5CA-C9DF6939978C}" srcOrd="0" destOrd="0" presId="urn:microsoft.com/office/officeart/2005/8/layout/gear1"/>
    <dgm:cxn modelId="{5C27B81B-F231-6940-A2D9-A9F8E2147D30}" type="presParOf" srcId="{DBE30DA5-C83F-1248-B69A-BC11B2A49E14}" destId="{E025AFCB-DFE8-C344-AC6E-51D40CB10B30}" srcOrd="1" destOrd="0" presId="urn:microsoft.com/office/officeart/2005/8/layout/gear1"/>
    <dgm:cxn modelId="{D0AFC9B6-4FDF-B640-AD14-EB89E5AA8E9B}" type="presParOf" srcId="{DBE30DA5-C83F-1248-B69A-BC11B2A49E14}" destId="{7CE58E8D-779E-5447-AAE3-D2F50C9DA6F1}" srcOrd="2" destOrd="0" presId="urn:microsoft.com/office/officeart/2005/8/layout/gear1"/>
    <dgm:cxn modelId="{C8FA58D3-C593-AF47-88ED-CB0B14935780}" type="presParOf" srcId="{DBE30DA5-C83F-1248-B69A-BC11B2A49E14}" destId="{99F997C2-DCD6-8B43-825A-F45277A6FC6B}"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9A9E59-DC92-BD41-B20B-F5B00D13646B}"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B8DE6F57-9E15-9F4B-A139-82A3542B81B2}">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Calibri"/>
              <a:cs typeface="Calibri"/>
            </a:rPr>
            <a:t>School Library Learning Commons</a:t>
          </a:r>
          <a:endParaRPr lang="en-US" dirty="0">
            <a:latin typeface="Calibri"/>
            <a:cs typeface="Calibri"/>
          </a:endParaRPr>
        </a:p>
      </dgm:t>
    </dgm:pt>
    <dgm:pt modelId="{5C3869F6-9F2C-B546-8938-EC93E4BA7304}" type="parTrans" cxnId="{261EA2A9-E9AC-0847-9EC2-721350BE42FE}">
      <dgm:prSet/>
      <dgm:spPr/>
      <dgm:t>
        <a:bodyPr/>
        <a:lstStyle/>
        <a:p>
          <a:endParaRPr lang="en-US">
            <a:latin typeface="Calibri"/>
            <a:cs typeface="Calibri"/>
          </a:endParaRPr>
        </a:p>
      </dgm:t>
    </dgm:pt>
    <dgm:pt modelId="{80C32F2C-A5E7-DC49-BA52-682CDD495602}" type="sibTrans" cxnId="{261EA2A9-E9AC-0847-9EC2-721350BE42FE}">
      <dgm:prSet/>
      <dgm:spPr/>
      <dgm:t>
        <a:bodyPr/>
        <a:lstStyle/>
        <a:p>
          <a:endParaRPr lang="en-US">
            <a:latin typeface="Calibri"/>
            <a:cs typeface="Calibri"/>
          </a:endParaRPr>
        </a:p>
      </dgm:t>
    </dgm:pt>
    <dgm:pt modelId="{9ADE3CC8-9C88-D24B-93F5-D7894E06820E}">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1600" dirty="0" smtClean="0">
              <a:latin typeface="Calibri"/>
              <a:cs typeface="Calibri"/>
            </a:rPr>
            <a:t>Physical &amp; Virtual  Learning Hub</a:t>
          </a:r>
          <a:endParaRPr lang="en-US" sz="1600" dirty="0">
            <a:latin typeface="Calibri"/>
            <a:cs typeface="Calibri"/>
          </a:endParaRPr>
        </a:p>
      </dgm:t>
    </dgm:pt>
    <dgm:pt modelId="{29309009-D56E-FF4E-A8B3-7FD7CD38C197}" type="parTrans" cxnId="{1226ADEC-8E8E-A948-887B-1BFFF798BA74}">
      <dgm:prSet/>
      <dgm:spPr/>
      <dgm:t>
        <a:bodyPr/>
        <a:lstStyle/>
        <a:p>
          <a:endParaRPr lang="en-US">
            <a:latin typeface="Calibri"/>
            <a:cs typeface="Calibri"/>
          </a:endParaRPr>
        </a:p>
      </dgm:t>
    </dgm:pt>
    <dgm:pt modelId="{2AA5973F-74C0-3248-9332-91D6641E93EF}" type="sibTrans" cxnId="{1226ADEC-8E8E-A948-887B-1BFFF798BA74}">
      <dgm:prSet/>
      <dgm:spPr/>
      <dgm:t>
        <a:bodyPr/>
        <a:lstStyle/>
        <a:p>
          <a:endParaRPr lang="en-US">
            <a:latin typeface="Calibri"/>
            <a:cs typeface="Calibri"/>
          </a:endParaRPr>
        </a:p>
      </dgm:t>
    </dgm:pt>
    <dgm:pt modelId="{59A622D4-9B6A-AE41-B7F0-5D981CD25ADA}">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600" dirty="0" smtClean="0">
              <a:latin typeface="Calibri"/>
              <a:cs typeface="Calibri"/>
            </a:rPr>
            <a:t>Drives future-oriented teaching &amp; learning</a:t>
          </a:r>
          <a:endParaRPr lang="en-US" sz="1600" dirty="0">
            <a:latin typeface="Calibri"/>
            <a:cs typeface="Calibri"/>
          </a:endParaRPr>
        </a:p>
      </dgm:t>
    </dgm:pt>
    <dgm:pt modelId="{0C95A65B-140F-8F44-8027-B8D078433602}" type="parTrans" cxnId="{55163E30-D141-ED47-97FF-C753B8691395}">
      <dgm:prSet/>
      <dgm:spPr/>
      <dgm:t>
        <a:bodyPr/>
        <a:lstStyle/>
        <a:p>
          <a:endParaRPr lang="en-US">
            <a:latin typeface="Calibri"/>
            <a:cs typeface="Calibri"/>
          </a:endParaRPr>
        </a:p>
      </dgm:t>
    </dgm:pt>
    <dgm:pt modelId="{DB58B99A-47DD-7A44-8C2D-A3A12B567388}" type="sibTrans" cxnId="{55163E30-D141-ED47-97FF-C753B8691395}">
      <dgm:prSet/>
      <dgm:spPr/>
      <dgm:t>
        <a:bodyPr/>
        <a:lstStyle/>
        <a:p>
          <a:endParaRPr lang="en-US">
            <a:latin typeface="Calibri"/>
            <a:cs typeface="Calibri"/>
          </a:endParaRPr>
        </a:p>
      </dgm:t>
    </dgm:pt>
    <dgm:pt modelId="{CCAAA634-CE0E-7C44-9FE0-16855149DC7D}">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Inquiry, Problem Based Learning</a:t>
          </a:r>
          <a:endParaRPr lang="en-US" sz="1600" dirty="0">
            <a:latin typeface="Calibri"/>
            <a:cs typeface="Calibri"/>
          </a:endParaRPr>
        </a:p>
      </dgm:t>
    </dgm:pt>
    <dgm:pt modelId="{0C41AE48-31E1-BB4B-B608-16F818FB92BA}" type="parTrans" cxnId="{C7904F80-1F57-A949-8189-9C8C71B2DD1E}">
      <dgm:prSet/>
      <dgm:spPr/>
      <dgm:t>
        <a:bodyPr/>
        <a:lstStyle/>
        <a:p>
          <a:endParaRPr lang="en-US">
            <a:latin typeface="Calibri"/>
            <a:cs typeface="Calibri"/>
          </a:endParaRPr>
        </a:p>
      </dgm:t>
    </dgm:pt>
    <dgm:pt modelId="{66CF3DF2-E27F-FB4C-88D0-E82D56290BD4}" type="sibTrans" cxnId="{C7904F80-1F57-A949-8189-9C8C71B2DD1E}">
      <dgm:prSet/>
      <dgm:spPr/>
      <dgm:t>
        <a:bodyPr/>
        <a:lstStyle/>
        <a:p>
          <a:endParaRPr lang="en-US">
            <a:latin typeface="Calibri"/>
            <a:cs typeface="Calibri"/>
          </a:endParaRPr>
        </a:p>
      </dgm:t>
    </dgm:pt>
    <dgm:pt modelId="{A87F9755-00FE-F94A-8762-6EF31395F648}">
      <dgm:prSet>
        <dgm:style>
          <a:lnRef idx="3">
            <a:schemeClr val="lt1"/>
          </a:lnRef>
          <a:fillRef idx="1">
            <a:schemeClr val="accent3"/>
          </a:fillRef>
          <a:effectRef idx="1">
            <a:schemeClr val="accent3"/>
          </a:effectRef>
          <a:fontRef idx="minor">
            <a:schemeClr val="lt1"/>
          </a:fontRef>
        </dgm:style>
      </dgm:prSet>
      <dgm:spPr/>
      <dgm:t>
        <a:bodyPr/>
        <a:lstStyle/>
        <a:p>
          <a:r>
            <a:rPr lang="en-US" dirty="0" smtClean="0">
              <a:latin typeface="Calibri"/>
              <a:cs typeface="Calibri"/>
            </a:rPr>
            <a:t>Reading Thrives</a:t>
          </a:r>
          <a:endParaRPr lang="en-US" dirty="0">
            <a:latin typeface="Calibri"/>
            <a:cs typeface="Calibri"/>
          </a:endParaRPr>
        </a:p>
      </dgm:t>
    </dgm:pt>
    <dgm:pt modelId="{C96F46F0-F625-9E41-BB68-1CEA1F173A83}" type="parTrans" cxnId="{0D33C7A9-3C36-B247-BAD0-A82A3FA9416B}">
      <dgm:prSet/>
      <dgm:spPr/>
      <dgm:t>
        <a:bodyPr/>
        <a:lstStyle/>
        <a:p>
          <a:endParaRPr lang="en-US">
            <a:latin typeface="Calibri"/>
            <a:cs typeface="Calibri"/>
          </a:endParaRPr>
        </a:p>
      </dgm:t>
    </dgm:pt>
    <dgm:pt modelId="{ABCFB1F2-9020-E641-A771-FD03EF4F3650}" type="sibTrans" cxnId="{0D33C7A9-3C36-B247-BAD0-A82A3FA9416B}">
      <dgm:prSet/>
      <dgm:spPr/>
      <dgm:t>
        <a:bodyPr/>
        <a:lstStyle/>
        <a:p>
          <a:endParaRPr lang="en-US">
            <a:latin typeface="Calibri"/>
            <a:cs typeface="Calibri"/>
          </a:endParaRPr>
        </a:p>
      </dgm:t>
    </dgm:pt>
    <dgm:pt modelId="{10B225F8-ABD9-8B48-B811-9AD32DF03FD1}">
      <dgm:prSet>
        <dgm:style>
          <a:lnRef idx="3">
            <a:schemeClr val="lt1"/>
          </a:lnRef>
          <a:fillRef idx="1">
            <a:schemeClr val="accent2"/>
          </a:fillRef>
          <a:effectRef idx="1">
            <a:schemeClr val="accent2"/>
          </a:effectRef>
          <a:fontRef idx="minor">
            <a:schemeClr val="lt1"/>
          </a:fontRef>
        </dgm:style>
      </dgm:prSet>
      <dgm:spPr/>
      <dgm:t>
        <a:bodyPr/>
        <a:lstStyle/>
        <a:p>
          <a:r>
            <a:rPr lang="en-US" dirty="0" smtClean="0">
              <a:latin typeface="Calibri"/>
              <a:cs typeface="Calibri"/>
            </a:rPr>
            <a:t>Learning Literacies</a:t>
          </a:r>
          <a:endParaRPr lang="en-US" dirty="0">
            <a:latin typeface="Calibri"/>
            <a:cs typeface="Calibri"/>
          </a:endParaRPr>
        </a:p>
      </dgm:t>
    </dgm:pt>
    <dgm:pt modelId="{974343BD-AC99-244C-9E0A-0AF4D0850E9D}" type="parTrans" cxnId="{9B2C524A-25E3-734C-A11C-F409C2C07C0F}">
      <dgm:prSet/>
      <dgm:spPr/>
      <dgm:t>
        <a:bodyPr/>
        <a:lstStyle/>
        <a:p>
          <a:endParaRPr lang="en-US">
            <a:latin typeface="Calibri"/>
            <a:cs typeface="Calibri"/>
          </a:endParaRPr>
        </a:p>
      </dgm:t>
    </dgm:pt>
    <dgm:pt modelId="{232B2387-8849-5F46-986A-B26359A5ED74}" type="sibTrans" cxnId="{9B2C524A-25E3-734C-A11C-F409C2C07C0F}">
      <dgm:prSet/>
      <dgm:spPr/>
      <dgm:t>
        <a:bodyPr/>
        <a:lstStyle/>
        <a:p>
          <a:endParaRPr lang="en-US">
            <a:latin typeface="Calibri"/>
            <a:cs typeface="Calibri"/>
          </a:endParaRPr>
        </a:p>
      </dgm:t>
    </dgm:pt>
    <dgm:pt modelId="{8BB7BF8B-15E1-9648-AE39-39BA75CAA7A3}">
      <dgm:prSe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Technology for Learning</a:t>
          </a:r>
          <a:endParaRPr lang="en-US" sz="1600" dirty="0">
            <a:latin typeface="Calibri"/>
            <a:cs typeface="Calibri"/>
          </a:endParaRPr>
        </a:p>
      </dgm:t>
    </dgm:pt>
    <dgm:pt modelId="{AFFEFB72-59C5-B74D-9F1C-0DBBBC70077F}" type="parTrans" cxnId="{DB1AED21-0711-F648-BD69-457C2BD3F449}">
      <dgm:prSet/>
      <dgm:spPr/>
      <dgm:t>
        <a:bodyPr/>
        <a:lstStyle/>
        <a:p>
          <a:endParaRPr lang="en-US">
            <a:latin typeface="Calibri"/>
            <a:cs typeface="Calibri"/>
          </a:endParaRPr>
        </a:p>
      </dgm:t>
    </dgm:pt>
    <dgm:pt modelId="{A3FC798C-11FB-3D4C-9350-5B381A07A495}" type="sibTrans" cxnId="{DB1AED21-0711-F648-BD69-457C2BD3F449}">
      <dgm:prSet/>
      <dgm:spPr/>
      <dgm:t>
        <a:bodyPr/>
        <a:lstStyle/>
        <a:p>
          <a:endParaRPr lang="en-US">
            <a:latin typeface="Calibri"/>
            <a:cs typeface="Calibri"/>
          </a:endParaRPr>
        </a:p>
      </dgm:t>
    </dgm:pt>
    <dgm:pt modelId="{33E03FAC-A6E0-E74B-A945-7D4AADC94A1A}">
      <dgm:prSet custT="1">
        <dgm:style>
          <a:lnRef idx="3">
            <a:schemeClr val="lt1"/>
          </a:lnRef>
          <a:fillRef idx="1">
            <a:schemeClr val="accent5"/>
          </a:fillRef>
          <a:effectRef idx="1">
            <a:schemeClr val="accent5"/>
          </a:effectRef>
          <a:fontRef idx="minor">
            <a:schemeClr val="lt1"/>
          </a:fontRef>
        </dgm:style>
      </dgm:prSet>
      <dgm:spPr/>
      <dgm:t>
        <a:bodyPr/>
        <a:lstStyle/>
        <a:p>
          <a:r>
            <a:rPr lang="en-US" sz="1600" dirty="0" smtClean="0">
              <a:latin typeface="Calibri"/>
              <a:cs typeface="Calibri"/>
            </a:rPr>
            <a:t>Critical Thinking, Creativity, Innovation</a:t>
          </a:r>
          <a:endParaRPr lang="en-US" sz="1600" dirty="0">
            <a:latin typeface="Calibri"/>
            <a:cs typeface="Calibri"/>
          </a:endParaRPr>
        </a:p>
      </dgm:t>
    </dgm:pt>
    <dgm:pt modelId="{C8357549-7F37-CA41-B420-5B5639A26FE4}" type="parTrans" cxnId="{AF5A6511-9703-9C40-B1BC-AA2FF09901BC}">
      <dgm:prSet/>
      <dgm:spPr/>
      <dgm:t>
        <a:bodyPr/>
        <a:lstStyle/>
        <a:p>
          <a:endParaRPr lang="en-US">
            <a:latin typeface="Calibri"/>
            <a:cs typeface="Calibri"/>
          </a:endParaRPr>
        </a:p>
      </dgm:t>
    </dgm:pt>
    <dgm:pt modelId="{C4FE86D1-19E0-AF44-B14F-4B67E2A75E21}" type="sibTrans" cxnId="{AF5A6511-9703-9C40-B1BC-AA2FF09901BC}">
      <dgm:prSet/>
      <dgm:spPr/>
      <dgm:t>
        <a:bodyPr/>
        <a:lstStyle/>
        <a:p>
          <a:endParaRPr lang="en-US">
            <a:latin typeface="Calibri"/>
            <a:cs typeface="Calibri"/>
          </a:endParaRPr>
        </a:p>
      </dgm:t>
    </dgm:pt>
    <dgm:pt modelId="{8440D9E5-D812-664B-9B70-F20B8B33DBF5}">
      <dgm:prSet>
        <dgm:style>
          <a:lnRef idx="3">
            <a:schemeClr val="lt1"/>
          </a:lnRef>
          <a:fillRef idx="1">
            <a:schemeClr val="accent5"/>
          </a:fillRef>
          <a:effectRef idx="1">
            <a:schemeClr val="accent5"/>
          </a:effectRef>
          <a:fontRef idx="minor">
            <a:schemeClr val="lt1"/>
          </a:fontRef>
        </dgm:style>
      </dgm:prSet>
      <dgm:spPr/>
      <dgm:t>
        <a:bodyPr/>
        <a:lstStyle/>
        <a:p>
          <a:r>
            <a:rPr lang="en-US" dirty="0" smtClean="0">
              <a:latin typeface="Calibri"/>
              <a:cs typeface="Calibri"/>
            </a:rPr>
            <a:t>Engagement with Information &amp; Ideas</a:t>
          </a:r>
          <a:endParaRPr lang="en-US" dirty="0">
            <a:latin typeface="Calibri"/>
            <a:cs typeface="Calibri"/>
          </a:endParaRPr>
        </a:p>
      </dgm:t>
    </dgm:pt>
    <dgm:pt modelId="{3A384CAA-76A5-9349-8A5E-FE63A330F736}" type="parTrans" cxnId="{45BD3159-B1E4-1844-BF4A-79630CDD6448}">
      <dgm:prSet/>
      <dgm:spPr/>
      <dgm:t>
        <a:bodyPr/>
        <a:lstStyle/>
        <a:p>
          <a:endParaRPr lang="en-US"/>
        </a:p>
      </dgm:t>
    </dgm:pt>
    <dgm:pt modelId="{C935B504-D656-9541-9683-5F991D5757EC}" type="sibTrans" cxnId="{45BD3159-B1E4-1844-BF4A-79630CDD6448}">
      <dgm:prSet/>
      <dgm:spPr/>
      <dgm:t>
        <a:bodyPr/>
        <a:lstStyle/>
        <a:p>
          <a:endParaRPr lang="en-US"/>
        </a:p>
      </dgm:t>
    </dgm:pt>
    <dgm:pt modelId="{699D85EC-8611-2446-8DAE-DC6817418967}" type="pres">
      <dgm:prSet presAssocID="{E89A9E59-DC92-BD41-B20B-F5B00D13646B}" presName="composite" presStyleCnt="0">
        <dgm:presLayoutVars>
          <dgm:chMax val="1"/>
          <dgm:dir/>
          <dgm:resizeHandles val="exact"/>
        </dgm:presLayoutVars>
      </dgm:prSet>
      <dgm:spPr/>
      <dgm:t>
        <a:bodyPr/>
        <a:lstStyle/>
        <a:p>
          <a:endParaRPr lang="en-US"/>
        </a:p>
      </dgm:t>
    </dgm:pt>
    <dgm:pt modelId="{940A3263-42BB-DB46-AC44-A0C696D2E4E5}" type="pres">
      <dgm:prSet presAssocID="{E89A9E59-DC92-BD41-B20B-F5B00D13646B}" presName="radial" presStyleCnt="0">
        <dgm:presLayoutVars>
          <dgm:animLvl val="ctr"/>
        </dgm:presLayoutVars>
      </dgm:prSet>
      <dgm:spPr/>
    </dgm:pt>
    <dgm:pt modelId="{D5CF78BE-46E5-A447-AB48-D951021D7DB1}" type="pres">
      <dgm:prSet presAssocID="{B8DE6F57-9E15-9F4B-A139-82A3542B81B2}" presName="centerShape" presStyleLbl="vennNode1" presStyleIdx="0" presStyleCnt="9" custScaleX="72792" custScaleY="74567"/>
      <dgm:spPr/>
      <dgm:t>
        <a:bodyPr/>
        <a:lstStyle/>
        <a:p>
          <a:endParaRPr lang="en-US"/>
        </a:p>
      </dgm:t>
    </dgm:pt>
    <dgm:pt modelId="{830BF69B-7A6F-0143-9ADA-F1C94CFCAB9E}" type="pres">
      <dgm:prSet presAssocID="{9ADE3CC8-9C88-D24B-93F5-D7894E06820E}" presName="node" presStyleLbl="vennNode1" presStyleIdx="1" presStyleCnt="9" custScaleX="117731" custScaleY="117507">
        <dgm:presLayoutVars>
          <dgm:bulletEnabled val="1"/>
        </dgm:presLayoutVars>
      </dgm:prSet>
      <dgm:spPr/>
      <dgm:t>
        <a:bodyPr/>
        <a:lstStyle/>
        <a:p>
          <a:endParaRPr lang="en-US"/>
        </a:p>
      </dgm:t>
    </dgm:pt>
    <dgm:pt modelId="{49AD77ED-2737-F047-A74C-EA1E9A8EB459}" type="pres">
      <dgm:prSet presAssocID="{59A622D4-9B6A-AE41-B7F0-5D981CD25ADA}" presName="node" presStyleLbl="vennNode1" presStyleIdx="2" presStyleCnt="9" custScaleX="117058" custScaleY="118828" custRadScaleRad="99446" custRadScaleInc="-3825">
        <dgm:presLayoutVars>
          <dgm:bulletEnabled val="1"/>
        </dgm:presLayoutVars>
      </dgm:prSet>
      <dgm:spPr/>
      <dgm:t>
        <a:bodyPr/>
        <a:lstStyle/>
        <a:p>
          <a:endParaRPr lang="en-US"/>
        </a:p>
      </dgm:t>
    </dgm:pt>
    <dgm:pt modelId="{83D053B0-1BF0-1944-A64D-B5B024D2B6A8}" type="pres">
      <dgm:prSet presAssocID="{CCAAA634-CE0E-7C44-9FE0-16855149DC7D}" presName="node" presStyleLbl="vennNode1" presStyleIdx="3" presStyleCnt="9" custScaleX="117094" custScaleY="117436">
        <dgm:presLayoutVars>
          <dgm:bulletEnabled val="1"/>
        </dgm:presLayoutVars>
      </dgm:prSet>
      <dgm:spPr/>
      <dgm:t>
        <a:bodyPr/>
        <a:lstStyle/>
        <a:p>
          <a:endParaRPr lang="en-US"/>
        </a:p>
      </dgm:t>
    </dgm:pt>
    <dgm:pt modelId="{7F32C005-7038-0649-A28D-2602C949CD64}" type="pres">
      <dgm:prSet presAssocID="{8440D9E5-D812-664B-9B70-F20B8B33DBF5}" presName="node" presStyleLbl="vennNode1" presStyleIdx="4" presStyleCnt="9" custScaleX="119153" custScaleY="118194">
        <dgm:presLayoutVars>
          <dgm:bulletEnabled val="1"/>
        </dgm:presLayoutVars>
      </dgm:prSet>
      <dgm:spPr/>
      <dgm:t>
        <a:bodyPr/>
        <a:lstStyle/>
        <a:p>
          <a:endParaRPr lang="en-US"/>
        </a:p>
      </dgm:t>
    </dgm:pt>
    <dgm:pt modelId="{F7CBB953-44CC-2541-B0BA-3C90CF4C5809}" type="pres">
      <dgm:prSet presAssocID="{A87F9755-00FE-F94A-8762-6EF31395F648}" presName="node" presStyleLbl="vennNode1" presStyleIdx="5" presStyleCnt="9" custScaleX="117749" custScaleY="117293">
        <dgm:presLayoutVars>
          <dgm:bulletEnabled val="1"/>
        </dgm:presLayoutVars>
      </dgm:prSet>
      <dgm:spPr/>
      <dgm:t>
        <a:bodyPr/>
        <a:lstStyle/>
        <a:p>
          <a:endParaRPr lang="en-US"/>
        </a:p>
      </dgm:t>
    </dgm:pt>
    <dgm:pt modelId="{4CA91AD6-C27C-9346-B60B-5A928D83879D}" type="pres">
      <dgm:prSet presAssocID="{10B225F8-ABD9-8B48-B811-9AD32DF03FD1}" presName="node" presStyleLbl="vennNode1" presStyleIdx="6" presStyleCnt="9" custScaleX="118495" custScaleY="118150">
        <dgm:presLayoutVars>
          <dgm:bulletEnabled val="1"/>
        </dgm:presLayoutVars>
      </dgm:prSet>
      <dgm:spPr/>
      <dgm:t>
        <a:bodyPr/>
        <a:lstStyle/>
        <a:p>
          <a:endParaRPr lang="en-US"/>
        </a:p>
      </dgm:t>
    </dgm:pt>
    <dgm:pt modelId="{983A13CD-FE19-5F45-9664-851E5CD4471C}" type="pres">
      <dgm:prSet presAssocID="{8BB7BF8B-15E1-9648-AE39-39BA75CAA7A3}" presName="node" presStyleLbl="vennNode1" presStyleIdx="7" presStyleCnt="9" custScaleX="117448" custScaleY="117392">
        <dgm:presLayoutVars>
          <dgm:bulletEnabled val="1"/>
        </dgm:presLayoutVars>
      </dgm:prSet>
      <dgm:spPr/>
      <dgm:t>
        <a:bodyPr/>
        <a:lstStyle/>
        <a:p>
          <a:endParaRPr lang="en-US"/>
        </a:p>
      </dgm:t>
    </dgm:pt>
    <dgm:pt modelId="{04508AA0-61F1-E940-B65F-65F687AAAEFD}" type="pres">
      <dgm:prSet presAssocID="{33E03FAC-A6E0-E74B-A945-7D4AADC94A1A}" presName="node" presStyleLbl="vennNode1" presStyleIdx="8" presStyleCnt="9" custScaleX="118477" custScaleY="118784">
        <dgm:presLayoutVars>
          <dgm:bulletEnabled val="1"/>
        </dgm:presLayoutVars>
      </dgm:prSet>
      <dgm:spPr/>
      <dgm:t>
        <a:bodyPr/>
        <a:lstStyle/>
        <a:p>
          <a:endParaRPr lang="en-US"/>
        </a:p>
      </dgm:t>
    </dgm:pt>
  </dgm:ptLst>
  <dgm:cxnLst>
    <dgm:cxn modelId="{0D33C7A9-3C36-B247-BAD0-A82A3FA9416B}" srcId="{B8DE6F57-9E15-9F4B-A139-82A3542B81B2}" destId="{A87F9755-00FE-F94A-8762-6EF31395F648}" srcOrd="4" destOrd="0" parTransId="{C96F46F0-F625-9E41-BB68-1CEA1F173A83}" sibTransId="{ABCFB1F2-9020-E641-A771-FD03EF4F3650}"/>
    <dgm:cxn modelId="{261EA2A9-E9AC-0847-9EC2-721350BE42FE}" srcId="{E89A9E59-DC92-BD41-B20B-F5B00D13646B}" destId="{B8DE6F57-9E15-9F4B-A139-82A3542B81B2}" srcOrd="0" destOrd="0" parTransId="{5C3869F6-9F2C-B546-8938-EC93E4BA7304}" sibTransId="{80C32F2C-A5E7-DC49-BA52-682CDD495602}"/>
    <dgm:cxn modelId="{9B2C524A-25E3-734C-A11C-F409C2C07C0F}" srcId="{B8DE6F57-9E15-9F4B-A139-82A3542B81B2}" destId="{10B225F8-ABD9-8B48-B811-9AD32DF03FD1}" srcOrd="5" destOrd="0" parTransId="{974343BD-AC99-244C-9E0A-0AF4D0850E9D}" sibTransId="{232B2387-8849-5F46-986A-B26359A5ED74}"/>
    <dgm:cxn modelId="{3F6E7DF1-E472-6344-89F4-9F07DB468057}" type="presOf" srcId="{8440D9E5-D812-664B-9B70-F20B8B33DBF5}" destId="{7F32C005-7038-0649-A28D-2602C949CD64}" srcOrd="0" destOrd="0" presId="urn:microsoft.com/office/officeart/2005/8/layout/radial3"/>
    <dgm:cxn modelId="{DB1AED21-0711-F648-BD69-457C2BD3F449}" srcId="{B8DE6F57-9E15-9F4B-A139-82A3542B81B2}" destId="{8BB7BF8B-15E1-9648-AE39-39BA75CAA7A3}" srcOrd="6" destOrd="0" parTransId="{AFFEFB72-59C5-B74D-9F1C-0DBBBC70077F}" sibTransId="{A3FC798C-11FB-3D4C-9350-5B381A07A495}"/>
    <dgm:cxn modelId="{55163E30-D141-ED47-97FF-C753B8691395}" srcId="{B8DE6F57-9E15-9F4B-A139-82A3542B81B2}" destId="{59A622D4-9B6A-AE41-B7F0-5D981CD25ADA}" srcOrd="1" destOrd="0" parTransId="{0C95A65B-140F-8F44-8027-B8D078433602}" sibTransId="{DB58B99A-47DD-7A44-8C2D-A3A12B567388}"/>
    <dgm:cxn modelId="{2F5DF020-9A13-F844-9613-B8AA2B4F694E}" type="presOf" srcId="{9ADE3CC8-9C88-D24B-93F5-D7894E06820E}" destId="{830BF69B-7A6F-0143-9ADA-F1C94CFCAB9E}" srcOrd="0" destOrd="0" presId="urn:microsoft.com/office/officeart/2005/8/layout/radial3"/>
    <dgm:cxn modelId="{AF5A6511-9703-9C40-B1BC-AA2FF09901BC}" srcId="{B8DE6F57-9E15-9F4B-A139-82A3542B81B2}" destId="{33E03FAC-A6E0-E74B-A945-7D4AADC94A1A}" srcOrd="7" destOrd="0" parTransId="{C8357549-7F37-CA41-B420-5B5639A26FE4}" sibTransId="{C4FE86D1-19E0-AF44-B14F-4B67E2A75E21}"/>
    <dgm:cxn modelId="{F5EE6EAF-AE22-A543-A97A-5B965D89D93B}" type="presOf" srcId="{33E03FAC-A6E0-E74B-A945-7D4AADC94A1A}" destId="{04508AA0-61F1-E940-B65F-65F687AAAEFD}" srcOrd="0" destOrd="0" presId="urn:microsoft.com/office/officeart/2005/8/layout/radial3"/>
    <dgm:cxn modelId="{45BD3159-B1E4-1844-BF4A-79630CDD6448}" srcId="{B8DE6F57-9E15-9F4B-A139-82A3542B81B2}" destId="{8440D9E5-D812-664B-9B70-F20B8B33DBF5}" srcOrd="3" destOrd="0" parTransId="{3A384CAA-76A5-9349-8A5E-FE63A330F736}" sibTransId="{C935B504-D656-9541-9683-5F991D5757EC}"/>
    <dgm:cxn modelId="{1226ADEC-8E8E-A948-887B-1BFFF798BA74}" srcId="{B8DE6F57-9E15-9F4B-A139-82A3542B81B2}" destId="{9ADE3CC8-9C88-D24B-93F5-D7894E06820E}" srcOrd="0" destOrd="0" parTransId="{29309009-D56E-FF4E-A8B3-7FD7CD38C197}" sibTransId="{2AA5973F-74C0-3248-9332-91D6641E93EF}"/>
    <dgm:cxn modelId="{C7904F80-1F57-A949-8189-9C8C71B2DD1E}" srcId="{B8DE6F57-9E15-9F4B-A139-82A3542B81B2}" destId="{CCAAA634-CE0E-7C44-9FE0-16855149DC7D}" srcOrd="2" destOrd="0" parTransId="{0C41AE48-31E1-BB4B-B608-16F818FB92BA}" sibTransId="{66CF3DF2-E27F-FB4C-88D0-E82D56290BD4}"/>
    <dgm:cxn modelId="{938BA97F-B69B-3942-ACFF-03E7A2B1CAD8}" type="presOf" srcId="{CCAAA634-CE0E-7C44-9FE0-16855149DC7D}" destId="{83D053B0-1BF0-1944-A64D-B5B024D2B6A8}" srcOrd="0" destOrd="0" presId="urn:microsoft.com/office/officeart/2005/8/layout/radial3"/>
    <dgm:cxn modelId="{77B6E7CB-2B47-094A-BF6D-97CD26F77AFD}" type="presOf" srcId="{59A622D4-9B6A-AE41-B7F0-5D981CD25ADA}" destId="{49AD77ED-2737-F047-A74C-EA1E9A8EB459}" srcOrd="0" destOrd="0" presId="urn:microsoft.com/office/officeart/2005/8/layout/radial3"/>
    <dgm:cxn modelId="{E5AF277D-B56A-3E40-9A12-FA9FCA4BA8AE}" type="presOf" srcId="{10B225F8-ABD9-8B48-B811-9AD32DF03FD1}" destId="{4CA91AD6-C27C-9346-B60B-5A928D83879D}" srcOrd="0" destOrd="0" presId="urn:microsoft.com/office/officeart/2005/8/layout/radial3"/>
    <dgm:cxn modelId="{8503580F-A4D3-3E42-A9C0-237B4B8AB3CD}" type="presOf" srcId="{E89A9E59-DC92-BD41-B20B-F5B00D13646B}" destId="{699D85EC-8611-2446-8DAE-DC6817418967}" srcOrd="0" destOrd="0" presId="urn:microsoft.com/office/officeart/2005/8/layout/radial3"/>
    <dgm:cxn modelId="{75EB7027-6048-0247-89AB-CD1F838E424C}" type="presOf" srcId="{8BB7BF8B-15E1-9648-AE39-39BA75CAA7A3}" destId="{983A13CD-FE19-5F45-9664-851E5CD4471C}" srcOrd="0" destOrd="0" presId="urn:microsoft.com/office/officeart/2005/8/layout/radial3"/>
    <dgm:cxn modelId="{FFFE8DB5-3BFE-2642-8A3D-2FCE4BD6ED25}" type="presOf" srcId="{A87F9755-00FE-F94A-8762-6EF31395F648}" destId="{F7CBB953-44CC-2541-B0BA-3C90CF4C5809}" srcOrd="0" destOrd="0" presId="urn:microsoft.com/office/officeart/2005/8/layout/radial3"/>
    <dgm:cxn modelId="{E7583D44-A8A6-6E4C-BD71-7F8BDF0A155A}" type="presOf" srcId="{B8DE6F57-9E15-9F4B-A139-82A3542B81B2}" destId="{D5CF78BE-46E5-A447-AB48-D951021D7DB1}" srcOrd="0" destOrd="0" presId="urn:microsoft.com/office/officeart/2005/8/layout/radial3"/>
    <dgm:cxn modelId="{6E650D49-17DE-5F49-A668-BE09F2B40093}" type="presParOf" srcId="{699D85EC-8611-2446-8DAE-DC6817418967}" destId="{940A3263-42BB-DB46-AC44-A0C696D2E4E5}" srcOrd="0" destOrd="0" presId="urn:microsoft.com/office/officeart/2005/8/layout/radial3"/>
    <dgm:cxn modelId="{4C82CDDE-03DB-EF4A-8D96-9F6F792F4C72}" type="presParOf" srcId="{940A3263-42BB-DB46-AC44-A0C696D2E4E5}" destId="{D5CF78BE-46E5-A447-AB48-D951021D7DB1}" srcOrd="0" destOrd="0" presId="urn:microsoft.com/office/officeart/2005/8/layout/radial3"/>
    <dgm:cxn modelId="{6801A4FD-4D5B-E448-9D5D-97F59D92B944}" type="presParOf" srcId="{940A3263-42BB-DB46-AC44-A0C696D2E4E5}" destId="{830BF69B-7A6F-0143-9ADA-F1C94CFCAB9E}" srcOrd="1" destOrd="0" presId="urn:microsoft.com/office/officeart/2005/8/layout/radial3"/>
    <dgm:cxn modelId="{5E08826F-C871-FF4A-A4BF-8FDBF7FD2020}" type="presParOf" srcId="{940A3263-42BB-DB46-AC44-A0C696D2E4E5}" destId="{49AD77ED-2737-F047-A74C-EA1E9A8EB459}" srcOrd="2" destOrd="0" presId="urn:microsoft.com/office/officeart/2005/8/layout/radial3"/>
    <dgm:cxn modelId="{572B6C95-ECBE-FD42-91BE-54D57C6FC68E}" type="presParOf" srcId="{940A3263-42BB-DB46-AC44-A0C696D2E4E5}" destId="{83D053B0-1BF0-1944-A64D-B5B024D2B6A8}" srcOrd="3" destOrd="0" presId="urn:microsoft.com/office/officeart/2005/8/layout/radial3"/>
    <dgm:cxn modelId="{10337FC3-60FF-C046-B840-035C5DB16268}" type="presParOf" srcId="{940A3263-42BB-DB46-AC44-A0C696D2E4E5}" destId="{7F32C005-7038-0649-A28D-2602C949CD64}" srcOrd="4" destOrd="0" presId="urn:microsoft.com/office/officeart/2005/8/layout/radial3"/>
    <dgm:cxn modelId="{371F63A1-07B8-AB4F-B1B7-EA73B907C38A}" type="presParOf" srcId="{940A3263-42BB-DB46-AC44-A0C696D2E4E5}" destId="{F7CBB953-44CC-2541-B0BA-3C90CF4C5809}" srcOrd="5" destOrd="0" presId="urn:microsoft.com/office/officeart/2005/8/layout/radial3"/>
    <dgm:cxn modelId="{17DB1C03-7100-D249-BA2E-D6C7AFF00746}" type="presParOf" srcId="{940A3263-42BB-DB46-AC44-A0C696D2E4E5}" destId="{4CA91AD6-C27C-9346-B60B-5A928D83879D}" srcOrd="6" destOrd="0" presId="urn:microsoft.com/office/officeart/2005/8/layout/radial3"/>
    <dgm:cxn modelId="{BAFA7917-4F81-8545-B27B-3120942A3F34}" type="presParOf" srcId="{940A3263-42BB-DB46-AC44-A0C696D2E4E5}" destId="{983A13CD-FE19-5F45-9664-851E5CD4471C}" srcOrd="7" destOrd="0" presId="urn:microsoft.com/office/officeart/2005/8/layout/radial3"/>
    <dgm:cxn modelId="{91B4A8D0-EBAC-8E4C-8BDA-E8BC7418E176}" type="presParOf" srcId="{940A3263-42BB-DB46-AC44-A0C696D2E4E5}" destId="{04508AA0-61F1-E940-B65F-65F687AAAEFD}"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7DCFFA-1BB1-6E40-AC68-CA7E4D28A7C7}" type="doc">
      <dgm:prSet loTypeId="urn:microsoft.com/office/officeart/2005/8/layout/gear1" loCatId="" qsTypeId="urn:microsoft.com/office/officeart/2005/8/quickstyle/simple4" qsCatId="simple" csTypeId="urn:microsoft.com/office/officeart/2005/8/colors/colorful4" csCatId="colorful" phldr="1"/>
      <dgm:spPr/>
    </dgm:pt>
    <dgm:pt modelId="{B079D94D-9C1C-BE47-A159-F8AB6DAC272D}">
      <dgm:prSet phldrT="[Text]" custT="1"/>
      <dgm:spPr>
        <a:solidFill>
          <a:schemeClr val="accent4">
            <a:lumMod val="75000"/>
          </a:schemeClr>
        </a:solidFill>
      </dgm:spPr>
      <dgm:t>
        <a:bodyPr/>
        <a:lstStyle/>
        <a:p>
          <a:r>
            <a:rPr lang="en-US" sz="2000" b="1" dirty="0" smtClean="0"/>
            <a:t>The Library Learning Commons Leadership Team represents the learning needs of the entire school community: teachers, students, community.</a:t>
          </a:r>
          <a:endParaRPr lang="en-US" sz="2000" dirty="0"/>
        </a:p>
      </dgm:t>
    </dgm:pt>
    <dgm:pt modelId="{4A90A74B-2B67-0B46-931F-3FA757A87DCE}" type="parTrans" cxnId="{D8F46DC3-7581-4A46-B851-CD2735037989}">
      <dgm:prSet/>
      <dgm:spPr/>
      <dgm:t>
        <a:bodyPr/>
        <a:lstStyle/>
        <a:p>
          <a:endParaRPr lang="en-US"/>
        </a:p>
      </dgm:t>
    </dgm:pt>
    <dgm:pt modelId="{1D80B0A9-0609-A746-8E48-BB5EF607AF21}" type="sibTrans" cxnId="{D8F46DC3-7581-4A46-B851-CD2735037989}">
      <dgm:prSet/>
      <dgm:spPr>
        <a:solidFill>
          <a:srgbClr val="604A7B"/>
        </a:solidFill>
      </dgm:spPr>
      <dgm:t>
        <a:bodyPr/>
        <a:lstStyle/>
        <a:p>
          <a:endParaRPr lang="en-US"/>
        </a:p>
      </dgm:t>
    </dgm:pt>
    <dgm:pt modelId="{EC82FF4D-215C-1445-B0ED-42012ACD9636}">
      <dgm:prSet phldrT="[Text]"/>
      <dgm:spPr>
        <a:solidFill>
          <a:schemeClr val="accent3">
            <a:lumMod val="75000"/>
          </a:schemeClr>
        </a:solidFill>
      </dgm:spPr>
      <dgm:t>
        <a:bodyPr/>
        <a:lstStyle/>
        <a:p>
          <a:r>
            <a:rPr lang="en-US" b="1" dirty="0" smtClean="0"/>
            <a:t>Central consultative &amp; technical staff</a:t>
          </a:r>
          <a:endParaRPr lang="en-US" b="1" dirty="0"/>
        </a:p>
      </dgm:t>
    </dgm:pt>
    <dgm:pt modelId="{4412EB08-E57E-C34B-B5BF-BEBB85CCCBFB}" type="parTrans" cxnId="{873F5BA6-AADB-B041-8EEB-6260B63DB442}">
      <dgm:prSet/>
      <dgm:spPr/>
      <dgm:t>
        <a:bodyPr/>
        <a:lstStyle/>
        <a:p>
          <a:endParaRPr lang="en-US"/>
        </a:p>
      </dgm:t>
    </dgm:pt>
    <dgm:pt modelId="{EB000C6E-24F5-734C-828A-09D49B0E3EBE}" type="sibTrans" cxnId="{873F5BA6-AADB-B041-8EEB-6260B63DB442}">
      <dgm:prSet/>
      <dgm:spPr>
        <a:solidFill>
          <a:srgbClr val="77933C"/>
        </a:solidFill>
      </dgm:spPr>
      <dgm:t>
        <a:bodyPr/>
        <a:lstStyle/>
        <a:p>
          <a:endParaRPr lang="en-US"/>
        </a:p>
      </dgm:t>
    </dgm:pt>
    <dgm:pt modelId="{F71E0AB5-0234-B947-959A-7AE64C456CAD}">
      <dgm:prSet phldrT="[Text]"/>
      <dgm:spPr>
        <a:solidFill>
          <a:srgbClr val="31859C"/>
        </a:solidFill>
      </dgm:spPr>
      <dgm:t>
        <a:bodyPr/>
        <a:lstStyle/>
        <a:p>
          <a:r>
            <a:rPr lang="en-US" b="1" dirty="0" smtClean="0"/>
            <a:t>PLNs</a:t>
          </a:r>
        </a:p>
        <a:p>
          <a:r>
            <a:rPr lang="en-US" b="1" dirty="0" smtClean="0"/>
            <a:t>Districts</a:t>
          </a:r>
        </a:p>
        <a:p>
          <a:r>
            <a:rPr lang="en-US" b="1" dirty="0" smtClean="0"/>
            <a:t>Associations</a:t>
          </a:r>
        </a:p>
        <a:p>
          <a:r>
            <a:rPr lang="en-US" b="1" dirty="0" smtClean="0"/>
            <a:t>Networks</a:t>
          </a:r>
          <a:endParaRPr lang="en-US" b="1" dirty="0"/>
        </a:p>
      </dgm:t>
    </dgm:pt>
    <dgm:pt modelId="{B897EA80-F5B2-C84A-AA9C-4A3B104E7E3B}" type="parTrans" cxnId="{E7BB9482-5A4A-6E4C-929B-76DA9821195A}">
      <dgm:prSet/>
      <dgm:spPr/>
      <dgm:t>
        <a:bodyPr/>
        <a:lstStyle/>
        <a:p>
          <a:endParaRPr lang="en-US"/>
        </a:p>
      </dgm:t>
    </dgm:pt>
    <dgm:pt modelId="{882762A6-F633-B940-8F08-BC760275A881}" type="sibTrans" cxnId="{E7BB9482-5A4A-6E4C-929B-76DA9821195A}">
      <dgm:prSet/>
      <dgm:spPr>
        <a:solidFill>
          <a:srgbClr val="31859C"/>
        </a:solidFill>
      </dgm:spPr>
      <dgm:t>
        <a:bodyPr/>
        <a:lstStyle/>
        <a:p>
          <a:endParaRPr lang="en-US"/>
        </a:p>
      </dgm:t>
    </dgm:pt>
    <dgm:pt modelId="{C17B24BF-5AE3-6947-8E37-A65FEEE72A7D}" type="pres">
      <dgm:prSet presAssocID="{597DCFFA-1BB1-6E40-AC68-CA7E4D28A7C7}" presName="composite" presStyleCnt="0">
        <dgm:presLayoutVars>
          <dgm:chMax val="3"/>
          <dgm:animLvl val="lvl"/>
          <dgm:resizeHandles val="exact"/>
        </dgm:presLayoutVars>
      </dgm:prSet>
      <dgm:spPr/>
    </dgm:pt>
    <dgm:pt modelId="{286459C1-41F6-C345-B862-DAC739543FE7}" type="pres">
      <dgm:prSet presAssocID="{B079D94D-9C1C-BE47-A159-F8AB6DAC272D}" presName="gear1" presStyleLbl="node1" presStyleIdx="0" presStyleCnt="3">
        <dgm:presLayoutVars>
          <dgm:chMax val="1"/>
          <dgm:bulletEnabled val="1"/>
        </dgm:presLayoutVars>
      </dgm:prSet>
      <dgm:spPr/>
      <dgm:t>
        <a:bodyPr/>
        <a:lstStyle/>
        <a:p>
          <a:endParaRPr lang="en-US"/>
        </a:p>
      </dgm:t>
    </dgm:pt>
    <dgm:pt modelId="{6960E829-D0D2-F34C-A95E-CBC9978BAEA2}" type="pres">
      <dgm:prSet presAssocID="{B079D94D-9C1C-BE47-A159-F8AB6DAC272D}" presName="gear1srcNode" presStyleLbl="node1" presStyleIdx="0" presStyleCnt="3"/>
      <dgm:spPr/>
      <dgm:t>
        <a:bodyPr/>
        <a:lstStyle/>
        <a:p>
          <a:endParaRPr lang="en-US"/>
        </a:p>
      </dgm:t>
    </dgm:pt>
    <dgm:pt modelId="{9D9A2637-3144-7D4E-BF6C-7C628DF570FB}" type="pres">
      <dgm:prSet presAssocID="{B079D94D-9C1C-BE47-A159-F8AB6DAC272D}" presName="gear1dstNode" presStyleLbl="node1" presStyleIdx="0" presStyleCnt="3"/>
      <dgm:spPr/>
      <dgm:t>
        <a:bodyPr/>
        <a:lstStyle/>
        <a:p>
          <a:endParaRPr lang="en-US"/>
        </a:p>
      </dgm:t>
    </dgm:pt>
    <dgm:pt modelId="{753310F8-390F-E243-92D8-47C3E1923D20}" type="pres">
      <dgm:prSet presAssocID="{EC82FF4D-215C-1445-B0ED-42012ACD9636}" presName="gear2" presStyleLbl="node1" presStyleIdx="1" presStyleCnt="3">
        <dgm:presLayoutVars>
          <dgm:chMax val="1"/>
          <dgm:bulletEnabled val="1"/>
        </dgm:presLayoutVars>
      </dgm:prSet>
      <dgm:spPr/>
      <dgm:t>
        <a:bodyPr/>
        <a:lstStyle/>
        <a:p>
          <a:endParaRPr lang="en-US"/>
        </a:p>
      </dgm:t>
    </dgm:pt>
    <dgm:pt modelId="{0D2E077B-6116-AA4B-9796-C566F9137308}" type="pres">
      <dgm:prSet presAssocID="{EC82FF4D-215C-1445-B0ED-42012ACD9636}" presName="gear2srcNode" presStyleLbl="node1" presStyleIdx="1" presStyleCnt="3"/>
      <dgm:spPr/>
      <dgm:t>
        <a:bodyPr/>
        <a:lstStyle/>
        <a:p>
          <a:endParaRPr lang="en-US"/>
        </a:p>
      </dgm:t>
    </dgm:pt>
    <dgm:pt modelId="{CFF0C9E8-5771-0C47-85F4-9DC0BDCB2CB9}" type="pres">
      <dgm:prSet presAssocID="{EC82FF4D-215C-1445-B0ED-42012ACD9636}" presName="gear2dstNode" presStyleLbl="node1" presStyleIdx="1" presStyleCnt="3"/>
      <dgm:spPr/>
      <dgm:t>
        <a:bodyPr/>
        <a:lstStyle/>
        <a:p>
          <a:endParaRPr lang="en-US"/>
        </a:p>
      </dgm:t>
    </dgm:pt>
    <dgm:pt modelId="{26F30F9C-0AB8-8C4D-AD13-96662EA3D9EF}" type="pres">
      <dgm:prSet presAssocID="{F71E0AB5-0234-B947-959A-7AE64C456CAD}" presName="gear3" presStyleLbl="node1" presStyleIdx="2" presStyleCnt="3"/>
      <dgm:spPr/>
      <dgm:t>
        <a:bodyPr/>
        <a:lstStyle/>
        <a:p>
          <a:endParaRPr lang="en-US"/>
        </a:p>
      </dgm:t>
    </dgm:pt>
    <dgm:pt modelId="{86873BEF-D73E-BB4F-91EC-1D8E5A4466AC}" type="pres">
      <dgm:prSet presAssocID="{F71E0AB5-0234-B947-959A-7AE64C456CAD}" presName="gear3tx" presStyleLbl="node1" presStyleIdx="2" presStyleCnt="3">
        <dgm:presLayoutVars>
          <dgm:chMax val="1"/>
          <dgm:bulletEnabled val="1"/>
        </dgm:presLayoutVars>
      </dgm:prSet>
      <dgm:spPr/>
      <dgm:t>
        <a:bodyPr/>
        <a:lstStyle/>
        <a:p>
          <a:endParaRPr lang="en-US"/>
        </a:p>
      </dgm:t>
    </dgm:pt>
    <dgm:pt modelId="{3206C5AB-A475-3D45-A106-97518E7BCE56}" type="pres">
      <dgm:prSet presAssocID="{F71E0AB5-0234-B947-959A-7AE64C456CAD}" presName="gear3srcNode" presStyleLbl="node1" presStyleIdx="2" presStyleCnt="3"/>
      <dgm:spPr/>
      <dgm:t>
        <a:bodyPr/>
        <a:lstStyle/>
        <a:p>
          <a:endParaRPr lang="en-US"/>
        </a:p>
      </dgm:t>
    </dgm:pt>
    <dgm:pt modelId="{49858B61-8036-3B46-A138-E3AF8E0636E1}" type="pres">
      <dgm:prSet presAssocID="{F71E0AB5-0234-B947-959A-7AE64C456CAD}" presName="gear3dstNode" presStyleLbl="node1" presStyleIdx="2" presStyleCnt="3"/>
      <dgm:spPr/>
      <dgm:t>
        <a:bodyPr/>
        <a:lstStyle/>
        <a:p>
          <a:endParaRPr lang="en-US"/>
        </a:p>
      </dgm:t>
    </dgm:pt>
    <dgm:pt modelId="{A93B9E7A-0BDC-FB41-8B45-32CFC1E794FB}" type="pres">
      <dgm:prSet presAssocID="{1D80B0A9-0609-A746-8E48-BB5EF607AF21}" presName="connector1" presStyleLbl="sibTrans2D1" presStyleIdx="0" presStyleCnt="3"/>
      <dgm:spPr/>
      <dgm:t>
        <a:bodyPr/>
        <a:lstStyle/>
        <a:p>
          <a:endParaRPr lang="en-US"/>
        </a:p>
      </dgm:t>
    </dgm:pt>
    <dgm:pt modelId="{267F4F58-0573-E74E-8639-75E0AF997EC0}" type="pres">
      <dgm:prSet presAssocID="{EB000C6E-24F5-734C-828A-09D49B0E3EBE}" presName="connector2" presStyleLbl="sibTrans2D1" presStyleIdx="1" presStyleCnt="3"/>
      <dgm:spPr/>
      <dgm:t>
        <a:bodyPr/>
        <a:lstStyle/>
        <a:p>
          <a:endParaRPr lang="en-US"/>
        </a:p>
      </dgm:t>
    </dgm:pt>
    <dgm:pt modelId="{D1FCF043-89B9-C947-BB34-74D783862CF9}" type="pres">
      <dgm:prSet presAssocID="{882762A6-F633-B940-8F08-BC760275A881}" presName="connector3" presStyleLbl="sibTrans2D1" presStyleIdx="2" presStyleCnt="3"/>
      <dgm:spPr/>
      <dgm:t>
        <a:bodyPr/>
        <a:lstStyle/>
        <a:p>
          <a:endParaRPr lang="en-US"/>
        </a:p>
      </dgm:t>
    </dgm:pt>
  </dgm:ptLst>
  <dgm:cxnLst>
    <dgm:cxn modelId="{B7BABDEF-92A8-BA4A-9FB9-7301D6F2D4F4}" type="presOf" srcId="{B079D94D-9C1C-BE47-A159-F8AB6DAC272D}" destId="{286459C1-41F6-C345-B862-DAC739543FE7}" srcOrd="0" destOrd="0" presId="urn:microsoft.com/office/officeart/2005/8/layout/gear1"/>
    <dgm:cxn modelId="{94137D1A-C6E0-A541-A1AE-1E95EC5FDC66}" type="presOf" srcId="{EC82FF4D-215C-1445-B0ED-42012ACD9636}" destId="{753310F8-390F-E243-92D8-47C3E1923D20}" srcOrd="0" destOrd="0" presId="urn:microsoft.com/office/officeart/2005/8/layout/gear1"/>
    <dgm:cxn modelId="{2D8F8B9A-F728-5A4F-A10A-CA92C90194CE}" type="presOf" srcId="{B079D94D-9C1C-BE47-A159-F8AB6DAC272D}" destId="{9D9A2637-3144-7D4E-BF6C-7C628DF570FB}" srcOrd="2" destOrd="0" presId="urn:microsoft.com/office/officeart/2005/8/layout/gear1"/>
    <dgm:cxn modelId="{E2A161C8-8749-AD42-9128-57020DAD17A7}" type="presOf" srcId="{EB000C6E-24F5-734C-828A-09D49B0E3EBE}" destId="{267F4F58-0573-E74E-8639-75E0AF997EC0}" srcOrd="0" destOrd="0" presId="urn:microsoft.com/office/officeart/2005/8/layout/gear1"/>
    <dgm:cxn modelId="{944A7331-7CF4-3349-B774-EB474038A95A}" type="presOf" srcId="{F71E0AB5-0234-B947-959A-7AE64C456CAD}" destId="{86873BEF-D73E-BB4F-91EC-1D8E5A4466AC}" srcOrd="1" destOrd="0" presId="urn:microsoft.com/office/officeart/2005/8/layout/gear1"/>
    <dgm:cxn modelId="{17AC16BF-DEA4-5046-874D-998DE7DC0251}" type="presOf" srcId="{EC82FF4D-215C-1445-B0ED-42012ACD9636}" destId="{CFF0C9E8-5771-0C47-85F4-9DC0BDCB2CB9}" srcOrd="2" destOrd="0" presId="urn:microsoft.com/office/officeart/2005/8/layout/gear1"/>
    <dgm:cxn modelId="{0782D4E2-F242-8A4C-A245-D61C23C67716}" type="presOf" srcId="{F71E0AB5-0234-B947-959A-7AE64C456CAD}" destId="{3206C5AB-A475-3D45-A106-97518E7BCE56}" srcOrd="2" destOrd="0" presId="urn:microsoft.com/office/officeart/2005/8/layout/gear1"/>
    <dgm:cxn modelId="{1BBC9E5B-8F32-7747-BE62-003003B35FA8}" type="presOf" srcId="{882762A6-F633-B940-8F08-BC760275A881}" destId="{D1FCF043-89B9-C947-BB34-74D783862CF9}" srcOrd="0" destOrd="0" presId="urn:microsoft.com/office/officeart/2005/8/layout/gear1"/>
    <dgm:cxn modelId="{873F5BA6-AADB-B041-8EEB-6260B63DB442}" srcId="{597DCFFA-1BB1-6E40-AC68-CA7E4D28A7C7}" destId="{EC82FF4D-215C-1445-B0ED-42012ACD9636}" srcOrd="1" destOrd="0" parTransId="{4412EB08-E57E-C34B-B5BF-BEBB85CCCBFB}" sibTransId="{EB000C6E-24F5-734C-828A-09D49B0E3EBE}"/>
    <dgm:cxn modelId="{696E0AB2-BD5F-CB47-9E77-802FBEB7E9AF}" type="presOf" srcId="{B079D94D-9C1C-BE47-A159-F8AB6DAC272D}" destId="{6960E829-D0D2-F34C-A95E-CBC9978BAEA2}" srcOrd="1" destOrd="0" presId="urn:microsoft.com/office/officeart/2005/8/layout/gear1"/>
    <dgm:cxn modelId="{F3AAF4E2-8F87-544D-9CDB-BCC6232BC578}" type="presOf" srcId="{F71E0AB5-0234-B947-959A-7AE64C456CAD}" destId="{49858B61-8036-3B46-A138-E3AF8E0636E1}" srcOrd="3" destOrd="0" presId="urn:microsoft.com/office/officeart/2005/8/layout/gear1"/>
    <dgm:cxn modelId="{DDC470C7-B987-5647-A057-E27122F509AA}" type="presOf" srcId="{597DCFFA-1BB1-6E40-AC68-CA7E4D28A7C7}" destId="{C17B24BF-5AE3-6947-8E37-A65FEEE72A7D}" srcOrd="0" destOrd="0" presId="urn:microsoft.com/office/officeart/2005/8/layout/gear1"/>
    <dgm:cxn modelId="{E7BB9482-5A4A-6E4C-929B-76DA9821195A}" srcId="{597DCFFA-1BB1-6E40-AC68-CA7E4D28A7C7}" destId="{F71E0AB5-0234-B947-959A-7AE64C456CAD}" srcOrd="2" destOrd="0" parTransId="{B897EA80-F5B2-C84A-AA9C-4A3B104E7E3B}" sibTransId="{882762A6-F633-B940-8F08-BC760275A881}"/>
    <dgm:cxn modelId="{087C510E-36DD-A740-B46D-BAAE87EC1E06}" type="presOf" srcId="{EC82FF4D-215C-1445-B0ED-42012ACD9636}" destId="{0D2E077B-6116-AA4B-9796-C566F9137308}" srcOrd="1" destOrd="0" presId="urn:microsoft.com/office/officeart/2005/8/layout/gear1"/>
    <dgm:cxn modelId="{2D4A8944-B068-FA47-8664-7DAC70E8CC12}" type="presOf" srcId="{1D80B0A9-0609-A746-8E48-BB5EF607AF21}" destId="{A93B9E7A-0BDC-FB41-8B45-32CFC1E794FB}" srcOrd="0" destOrd="0" presId="urn:microsoft.com/office/officeart/2005/8/layout/gear1"/>
    <dgm:cxn modelId="{7AAA8DE0-C410-9149-BB16-694CAF587CCF}" type="presOf" srcId="{F71E0AB5-0234-B947-959A-7AE64C456CAD}" destId="{26F30F9C-0AB8-8C4D-AD13-96662EA3D9EF}" srcOrd="0" destOrd="0" presId="urn:microsoft.com/office/officeart/2005/8/layout/gear1"/>
    <dgm:cxn modelId="{D8F46DC3-7581-4A46-B851-CD2735037989}" srcId="{597DCFFA-1BB1-6E40-AC68-CA7E4D28A7C7}" destId="{B079D94D-9C1C-BE47-A159-F8AB6DAC272D}" srcOrd="0" destOrd="0" parTransId="{4A90A74B-2B67-0B46-931F-3FA757A87DCE}" sibTransId="{1D80B0A9-0609-A746-8E48-BB5EF607AF21}"/>
    <dgm:cxn modelId="{B05BB2AC-9C72-B144-A641-59E543AEEDFC}" type="presParOf" srcId="{C17B24BF-5AE3-6947-8E37-A65FEEE72A7D}" destId="{286459C1-41F6-C345-B862-DAC739543FE7}" srcOrd="0" destOrd="0" presId="urn:microsoft.com/office/officeart/2005/8/layout/gear1"/>
    <dgm:cxn modelId="{9D6BCFE9-7720-5C44-B54B-BCBB752759EE}" type="presParOf" srcId="{C17B24BF-5AE3-6947-8E37-A65FEEE72A7D}" destId="{6960E829-D0D2-F34C-A95E-CBC9978BAEA2}" srcOrd="1" destOrd="0" presId="urn:microsoft.com/office/officeart/2005/8/layout/gear1"/>
    <dgm:cxn modelId="{567CA85D-09E8-3E4C-84B0-71D42E06F3B3}" type="presParOf" srcId="{C17B24BF-5AE3-6947-8E37-A65FEEE72A7D}" destId="{9D9A2637-3144-7D4E-BF6C-7C628DF570FB}" srcOrd="2" destOrd="0" presId="urn:microsoft.com/office/officeart/2005/8/layout/gear1"/>
    <dgm:cxn modelId="{580FCCDD-9F91-3C49-AF22-5E33D286F029}" type="presParOf" srcId="{C17B24BF-5AE3-6947-8E37-A65FEEE72A7D}" destId="{753310F8-390F-E243-92D8-47C3E1923D20}" srcOrd="3" destOrd="0" presId="urn:microsoft.com/office/officeart/2005/8/layout/gear1"/>
    <dgm:cxn modelId="{FA0D7AFE-2BB0-E945-8794-307E3D48B598}" type="presParOf" srcId="{C17B24BF-5AE3-6947-8E37-A65FEEE72A7D}" destId="{0D2E077B-6116-AA4B-9796-C566F9137308}" srcOrd="4" destOrd="0" presId="urn:microsoft.com/office/officeart/2005/8/layout/gear1"/>
    <dgm:cxn modelId="{0B84AC44-13B0-EC4B-9E83-D72E29FE705C}" type="presParOf" srcId="{C17B24BF-5AE3-6947-8E37-A65FEEE72A7D}" destId="{CFF0C9E8-5771-0C47-85F4-9DC0BDCB2CB9}" srcOrd="5" destOrd="0" presId="urn:microsoft.com/office/officeart/2005/8/layout/gear1"/>
    <dgm:cxn modelId="{2C1E9D99-9D42-6B4E-8D3C-D22F0A13CD34}" type="presParOf" srcId="{C17B24BF-5AE3-6947-8E37-A65FEEE72A7D}" destId="{26F30F9C-0AB8-8C4D-AD13-96662EA3D9EF}" srcOrd="6" destOrd="0" presId="urn:microsoft.com/office/officeart/2005/8/layout/gear1"/>
    <dgm:cxn modelId="{5211F611-AC33-7942-A0B3-830A03C46F8B}" type="presParOf" srcId="{C17B24BF-5AE3-6947-8E37-A65FEEE72A7D}" destId="{86873BEF-D73E-BB4F-91EC-1D8E5A4466AC}" srcOrd="7" destOrd="0" presId="urn:microsoft.com/office/officeart/2005/8/layout/gear1"/>
    <dgm:cxn modelId="{D58C8B73-B5F7-2E4D-93B8-72F77568442C}" type="presParOf" srcId="{C17B24BF-5AE3-6947-8E37-A65FEEE72A7D}" destId="{3206C5AB-A475-3D45-A106-97518E7BCE56}" srcOrd="8" destOrd="0" presId="urn:microsoft.com/office/officeart/2005/8/layout/gear1"/>
    <dgm:cxn modelId="{3EC9EEC4-33E5-0D48-937F-530F65F6C483}" type="presParOf" srcId="{C17B24BF-5AE3-6947-8E37-A65FEEE72A7D}" destId="{49858B61-8036-3B46-A138-E3AF8E0636E1}" srcOrd="9" destOrd="0" presId="urn:microsoft.com/office/officeart/2005/8/layout/gear1"/>
    <dgm:cxn modelId="{07D7DE2A-FFA7-8342-BC6F-37AC8EBA9F9A}" type="presParOf" srcId="{C17B24BF-5AE3-6947-8E37-A65FEEE72A7D}" destId="{A93B9E7A-0BDC-FB41-8B45-32CFC1E794FB}" srcOrd="10" destOrd="0" presId="urn:microsoft.com/office/officeart/2005/8/layout/gear1"/>
    <dgm:cxn modelId="{BCF6C0EA-9ED7-DC44-8504-305C7CE4764C}" type="presParOf" srcId="{C17B24BF-5AE3-6947-8E37-A65FEEE72A7D}" destId="{267F4F58-0573-E74E-8639-75E0AF997EC0}" srcOrd="11" destOrd="0" presId="urn:microsoft.com/office/officeart/2005/8/layout/gear1"/>
    <dgm:cxn modelId="{FB040344-1EF1-CF4F-8873-5B135077B9C1}" type="presParOf" srcId="{C17B24BF-5AE3-6947-8E37-A65FEEE72A7D}" destId="{D1FCF043-89B9-C947-BB34-74D783862CF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F78BE-46E5-A447-AB48-D951021D7DB1}">
      <dsp:nvSpPr>
        <dsp:cNvPr id="0" name=""/>
        <dsp:cNvSpPr/>
      </dsp:nvSpPr>
      <dsp:spPr>
        <a:xfrm>
          <a:off x="3382220" y="1435988"/>
          <a:ext cx="1976557" cy="2024754"/>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School Library Learning Commons</a:t>
          </a:r>
          <a:endParaRPr lang="en-US" sz="2400" kern="1200" dirty="0">
            <a:latin typeface="Calibri"/>
            <a:cs typeface="Calibri"/>
          </a:endParaRPr>
        </a:p>
      </dsp:txBody>
      <dsp:txXfrm>
        <a:off x="3671680" y="1732506"/>
        <a:ext cx="1397637" cy="1431718"/>
      </dsp:txXfrm>
    </dsp:sp>
    <dsp:sp modelId="{830BF69B-7A6F-0143-9ADA-F1C94CFCAB9E}">
      <dsp:nvSpPr>
        <dsp:cNvPr id="0" name=""/>
        <dsp:cNvSpPr/>
      </dsp:nvSpPr>
      <dsp:spPr>
        <a:xfrm>
          <a:off x="3571297" y="-117633"/>
          <a:ext cx="1598404" cy="1595362"/>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Physical &amp; Virtual  Learning Hub</a:t>
          </a:r>
          <a:endParaRPr lang="en-US" sz="1600" kern="1200" dirty="0">
            <a:latin typeface="Calibri"/>
            <a:cs typeface="Calibri"/>
          </a:endParaRPr>
        </a:p>
      </dsp:txBody>
      <dsp:txXfrm>
        <a:off x="3805378" y="116002"/>
        <a:ext cx="1130242" cy="1128092"/>
      </dsp:txXfrm>
    </dsp:sp>
    <dsp:sp modelId="{49AD77ED-2737-F047-A74C-EA1E9A8EB459}">
      <dsp:nvSpPr>
        <dsp:cNvPr id="0" name=""/>
        <dsp:cNvSpPr/>
      </dsp:nvSpPr>
      <dsp:spPr>
        <a:xfrm>
          <a:off x="4781416" y="361465"/>
          <a:ext cx="1589266" cy="1613297"/>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Drives future-oriented teaching &amp; learning</a:t>
          </a:r>
          <a:endParaRPr lang="en-US" sz="1600" kern="1200" dirty="0">
            <a:latin typeface="Calibri"/>
            <a:cs typeface="Calibri"/>
          </a:endParaRPr>
        </a:p>
      </dsp:txBody>
      <dsp:txXfrm>
        <a:off x="5014159" y="597727"/>
        <a:ext cx="1123780" cy="1140773"/>
      </dsp:txXfrm>
    </dsp:sp>
    <dsp:sp modelId="{83D053B0-1BF0-1944-A64D-B5B024D2B6A8}">
      <dsp:nvSpPr>
        <dsp:cNvPr id="0" name=""/>
        <dsp:cNvSpPr/>
      </dsp:nvSpPr>
      <dsp:spPr>
        <a:xfrm>
          <a:off x="5343938" y="1651165"/>
          <a:ext cx="1589755" cy="159439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Inquiry, Problem Based Learning</a:t>
          </a:r>
          <a:endParaRPr lang="en-US" sz="1600" kern="1200" dirty="0">
            <a:latin typeface="Calibri"/>
            <a:cs typeface="Calibri"/>
          </a:endParaRPr>
        </a:p>
      </dsp:txBody>
      <dsp:txXfrm>
        <a:off x="5576752" y="1884659"/>
        <a:ext cx="1124127" cy="1127410"/>
      </dsp:txXfrm>
    </dsp:sp>
    <dsp:sp modelId="{7F32C005-7038-0649-A28D-2602C949CD64}">
      <dsp:nvSpPr>
        <dsp:cNvPr id="0" name=""/>
        <dsp:cNvSpPr/>
      </dsp:nvSpPr>
      <dsp:spPr>
        <a:xfrm>
          <a:off x="4812033" y="2896409"/>
          <a:ext cx="1617710" cy="160469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Engagement with Information &amp; Ideas</a:t>
          </a:r>
          <a:endParaRPr lang="en-US" sz="1700" kern="1200" dirty="0">
            <a:latin typeface="Calibri"/>
            <a:cs typeface="Calibri"/>
          </a:endParaRPr>
        </a:p>
      </dsp:txBody>
      <dsp:txXfrm>
        <a:off x="5048941" y="3131410"/>
        <a:ext cx="1143894" cy="1134688"/>
      </dsp:txXfrm>
    </dsp:sp>
    <dsp:sp modelId="{F7CBB953-44CC-2541-B0BA-3C90CF4C5809}">
      <dsp:nvSpPr>
        <dsp:cNvPr id="0" name=""/>
        <dsp:cNvSpPr/>
      </dsp:nvSpPr>
      <dsp:spPr>
        <a:xfrm>
          <a:off x="3571175" y="3420453"/>
          <a:ext cx="1598648" cy="1592457"/>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Reading Thrives</a:t>
          </a:r>
          <a:endParaRPr lang="en-US" sz="1700" kern="1200" dirty="0">
            <a:latin typeface="Calibri"/>
            <a:cs typeface="Calibri"/>
          </a:endParaRPr>
        </a:p>
      </dsp:txBody>
      <dsp:txXfrm>
        <a:off x="3805292" y="3653663"/>
        <a:ext cx="1130414" cy="1126037"/>
      </dsp:txXfrm>
    </dsp:sp>
    <dsp:sp modelId="{4CA91AD6-C27C-9346-B60B-5A928D83879D}">
      <dsp:nvSpPr>
        <dsp:cNvPr id="0" name=""/>
        <dsp:cNvSpPr/>
      </dsp:nvSpPr>
      <dsp:spPr>
        <a:xfrm>
          <a:off x="2315722" y="2896707"/>
          <a:ext cx="1608776" cy="1604092"/>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Learning Literacies</a:t>
          </a:r>
          <a:endParaRPr lang="en-US" sz="1700" kern="1200" dirty="0">
            <a:latin typeface="Calibri"/>
            <a:cs typeface="Calibri"/>
          </a:endParaRPr>
        </a:p>
      </dsp:txBody>
      <dsp:txXfrm>
        <a:off x="2551322" y="3131621"/>
        <a:ext cx="1137576" cy="1134264"/>
      </dsp:txXfrm>
    </dsp:sp>
    <dsp:sp modelId="{983A13CD-FE19-5F45-9664-851E5CD4471C}">
      <dsp:nvSpPr>
        <dsp:cNvPr id="0" name=""/>
        <dsp:cNvSpPr/>
      </dsp:nvSpPr>
      <dsp:spPr>
        <a:xfrm>
          <a:off x="1804901" y="1651464"/>
          <a:ext cx="1594561" cy="1593801"/>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Technology for Learning</a:t>
          </a:r>
          <a:endParaRPr lang="en-US" sz="1600" kern="1200" dirty="0">
            <a:latin typeface="Calibri"/>
            <a:cs typeface="Calibri"/>
          </a:endParaRPr>
        </a:p>
      </dsp:txBody>
      <dsp:txXfrm>
        <a:off x="2038419" y="1884871"/>
        <a:ext cx="1127525" cy="1126987"/>
      </dsp:txXfrm>
    </dsp:sp>
    <dsp:sp modelId="{04508AA0-61F1-E940-B65F-65F687AAAEFD}">
      <dsp:nvSpPr>
        <dsp:cNvPr id="0" name=""/>
        <dsp:cNvSpPr/>
      </dsp:nvSpPr>
      <dsp:spPr>
        <a:xfrm>
          <a:off x="2315844" y="391626"/>
          <a:ext cx="1608532" cy="161270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Critical Thinking, Creativity, Innovation</a:t>
          </a:r>
          <a:endParaRPr lang="en-US" sz="1600" kern="1200" dirty="0">
            <a:latin typeface="Calibri"/>
            <a:cs typeface="Calibri"/>
          </a:endParaRPr>
        </a:p>
      </dsp:txBody>
      <dsp:txXfrm>
        <a:off x="2551408" y="627800"/>
        <a:ext cx="1137404" cy="1140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5BA45-418E-D543-A5CA-C9DF6939978C}">
      <dsp:nvSpPr>
        <dsp:cNvPr id="0" name=""/>
        <dsp:cNvSpPr/>
      </dsp:nvSpPr>
      <dsp:spPr>
        <a:xfrm>
          <a:off x="2357239" y="1290024"/>
          <a:ext cx="2838053" cy="2838053"/>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latin typeface="Calibri"/>
              <a:cs typeface="Calibri"/>
            </a:rPr>
            <a:t>Learning Commons Team</a:t>
          </a:r>
          <a:endParaRPr lang="en-US" sz="3000" b="1" kern="1200" dirty="0">
            <a:latin typeface="Calibri"/>
            <a:cs typeface="Calibri"/>
          </a:endParaRPr>
        </a:p>
      </dsp:txBody>
      <dsp:txXfrm>
        <a:off x="2927814" y="1954824"/>
        <a:ext cx="1696903" cy="1458818"/>
      </dsp:txXfrm>
    </dsp:sp>
    <dsp:sp modelId="{99F997C2-DCD6-8B43-825A-F45277A6FC6B}">
      <dsp:nvSpPr>
        <dsp:cNvPr id="0" name=""/>
        <dsp:cNvSpPr/>
      </dsp:nvSpPr>
      <dsp:spPr>
        <a:xfrm>
          <a:off x="2517560" y="791038"/>
          <a:ext cx="3490806" cy="3490806"/>
        </a:xfrm>
        <a:prstGeom prst="circularArrow">
          <a:avLst>
            <a:gd name="adj1" fmla="val 4878"/>
            <a:gd name="adj2" fmla="val 312630"/>
            <a:gd name="adj3" fmla="val 3208868"/>
            <a:gd name="adj4" fmla="val 15133552"/>
            <a:gd name="adj5" fmla="val 5691"/>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F78BE-46E5-A447-AB48-D951021D7DB1}">
      <dsp:nvSpPr>
        <dsp:cNvPr id="0" name=""/>
        <dsp:cNvSpPr/>
      </dsp:nvSpPr>
      <dsp:spPr>
        <a:xfrm>
          <a:off x="2239798" y="1435988"/>
          <a:ext cx="1976557" cy="2024754"/>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School Library Learning Commons</a:t>
          </a:r>
          <a:endParaRPr lang="en-US" sz="2400" kern="1200" dirty="0">
            <a:latin typeface="Calibri"/>
            <a:cs typeface="Calibri"/>
          </a:endParaRPr>
        </a:p>
      </dsp:txBody>
      <dsp:txXfrm>
        <a:off x="2529258" y="1732506"/>
        <a:ext cx="1397637" cy="1431718"/>
      </dsp:txXfrm>
    </dsp:sp>
    <dsp:sp modelId="{830BF69B-7A6F-0143-9ADA-F1C94CFCAB9E}">
      <dsp:nvSpPr>
        <dsp:cNvPr id="0" name=""/>
        <dsp:cNvSpPr/>
      </dsp:nvSpPr>
      <dsp:spPr>
        <a:xfrm>
          <a:off x="2428875" y="-117633"/>
          <a:ext cx="1598404" cy="1595362"/>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Physical &amp; Virtual  Learning Hub</a:t>
          </a:r>
          <a:endParaRPr lang="en-US" sz="1600" kern="1200" dirty="0">
            <a:latin typeface="Calibri"/>
            <a:cs typeface="Calibri"/>
          </a:endParaRPr>
        </a:p>
      </dsp:txBody>
      <dsp:txXfrm>
        <a:off x="2662956" y="116002"/>
        <a:ext cx="1130242" cy="1128092"/>
      </dsp:txXfrm>
    </dsp:sp>
    <dsp:sp modelId="{49AD77ED-2737-F047-A74C-EA1E9A8EB459}">
      <dsp:nvSpPr>
        <dsp:cNvPr id="0" name=""/>
        <dsp:cNvSpPr/>
      </dsp:nvSpPr>
      <dsp:spPr>
        <a:xfrm>
          <a:off x="3638994" y="361465"/>
          <a:ext cx="1589266" cy="1613297"/>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Drives future-oriented teaching &amp; learning</a:t>
          </a:r>
          <a:endParaRPr lang="en-US" sz="1600" kern="1200" dirty="0">
            <a:latin typeface="Calibri"/>
            <a:cs typeface="Calibri"/>
          </a:endParaRPr>
        </a:p>
      </dsp:txBody>
      <dsp:txXfrm>
        <a:off x="3871737" y="597727"/>
        <a:ext cx="1123780" cy="1140773"/>
      </dsp:txXfrm>
    </dsp:sp>
    <dsp:sp modelId="{83D053B0-1BF0-1944-A64D-B5B024D2B6A8}">
      <dsp:nvSpPr>
        <dsp:cNvPr id="0" name=""/>
        <dsp:cNvSpPr/>
      </dsp:nvSpPr>
      <dsp:spPr>
        <a:xfrm>
          <a:off x="4201516" y="1651165"/>
          <a:ext cx="1589755" cy="159439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Inquiry, Problem Based Learning</a:t>
          </a:r>
          <a:endParaRPr lang="en-US" sz="1600" kern="1200" dirty="0">
            <a:latin typeface="Calibri"/>
            <a:cs typeface="Calibri"/>
          </a:endParaRPr>
        </a:p>
      </dsp:txBody>
      <dsp:txXfrm>
        <a:off x="4434330" y="1884659"/>
        <a:ext cx="1124127" cy="1127410"/>
      </dsp:txXfrm>
    </dsp:sp>
    <dsp:sp modelId="{7F32C005-7038-0649-A28D-2602C949CD64}">
      <dsp:nvSpPr>
        <dsp:cNvPr id="0" name=""/>
        <dsp:cNvSpPr/>
      </dsp:nvSpPr>
      <dsp:spPr>
        <a:xfrm>
          <a:off x="3669610" y="2896409"/>
          <a:ext cx="1617710" cy="160469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Engagement with Information &amp; Ideas</a:t>
          </a:r>
          <a:endParaRPr lang="en-US" sz="1700" kern="1200" dirty="0">
            <a:latin typeface="Calibri"/>
            <a:cs typeface="Calibri"/>
          </a:endParaRPr>
        </a:p>
      </dsp:txBody>
      <dsp:txXfrm>
        <a:off x="3906518" y="3131410"/>
        <a:ext cx="1143894" cy="1134688"/>
      </dsp:txXfrm>
    </dsp:sp>
    <dsp:sp modelId="{F7CBB953-44CC-2541-B0BA-3C90CF4C5809}">
      <dsp:nvSpPr>
        <dsp:cNvPr id="0" name=""/>
        <dsp:cNvSpPr/>
      </dsp:nvSpPr>
      <dsp:spPr>
        <a:xfrm>
          <a:off x="2428752" y="3420453"/>
          <a:ext cx="1598648" cy="1592457"/>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Reading Thrives</a:t>
          </a:r>
          <a:endParaRPr lang="en-US" sz="1700" kern="1200" dirty="0">
            <a:latin typeface="Calibri"/>
            <a:cs typeface="Calibri"/>
          </a:endParaRPr>
        </a:p>
      </dsp:txBody>
      <dsp:txXfrm>
        <a:off x="2662869" y="3653663"/>
        <a:ext cx="1130414" cy="1126037"/>
      </dsp:txXfrm>
    </dsp:sp>
    <dsp:sp modelId="{4CA91AD6-C27C-9346-B60B-5A928D83879D}">
      <dsp:nvSpPr>
        <dsp:cNvPr id="0" name=""/>
        <dsp:cNvSpPr/>
      </dsp:nvSpPr>
      <dsp:spPr>
        <a:xfrm>
          <a:off x="1173299" y="2896707"/>
          <a:ext cx="1608776" cy="1604092"/>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Learning Literacies</a:t>
          </a:r>
          <a:endParaRPr lang="en-US" sz="1700" kern="1200" dirty="0">
            <a:latin typeface="Calibri"/>
            <a:cs typeface="Calibri"/>
          </a:endParaRPr>
        </a:p>
      </dsp:txBody>
      <dsp:txXfrm>
        <a:off x="1408899" y="3131621"/>
        <a:ext cx="1137576" cy="1134264"/>
      </dsp:txXfrm>
    </dsp:sp>
    <dsp:sp modelId="{983A13CD-FE19-5F45-9664-851E5CD4471C}">
      <dsp:nvSpPr>
        <dsp:cNvPr id="0" name=""/>
        <dsp:cNvSpPr/>
      </dsp:nvSpPr>
      <dsp:spPr>
        <a:xfrm>
          <a:off x="662479" y="1651464"/>
          <a:ext cx="1594561" cy="1593801"/>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Technology for Learning</a:t>
          </a:r>
          <a:endParaRPr lang="en-US" sz="1600" kern="1200" dirty="0">
            <a:latin typeface="Calibri"/>
            <a:cs typeface="Calibri"/>
          </a:endParaRPr>
        </a:p>
      </dsp:txBody>
      <dsp:txXfrm>
        <a:off x="895997" y="1884871"/>
        <a:ext cx="1127525" cy="1126987"/>
      </dsp:txXfrm>
    </dsp:sp>
    <dsp:sp modelId="{04508AA0-61F1-E940-B65F-65F687AAAEFD}">
      <dsp:nvSpPr>
        <dsp:cNvPr id="0" name=""/>
        <dsp:cNvSpPr/>
      </dsp:nvSpPr>
      <dsp:spPr>
        <a:xfrm>
          <a:off x="1173421" y="391626"/>
          <a:ext cx="1608532" cy="161270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Critical Thinking, Creativity, Innovation</a:t>
          </a:r>
          <a:endParaRPr lang="en-US" sz="1600" kern="1200" dirty="0">
            <a:latin typeface="Calibri"/>
            <a:cs typeface="Calibri"/>
          </a:endParaRPr>
        </a:p>
      </dsp:txBody>
      <dsp:txXfrm>
        <a:off x="1408985" y="627800"/>
        <a:ext cx="1137404" cy="1140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459C1-41F6-C345-B862-DAC739543FE7}">
      <dsp:nvSpPr>
        <dsp:cNvPr id="0" name=""/>
        <dsp:cNvSpPr/>
      </dsp:nvSpPr>
      <dsp:spPr>
        <a:xfrm>
          <a:off x="3477958" y="2927863"/>
          <a:ext cx="3578499" cy="3578499"/>
        </a:xfrm>
        <a:prstGeom prst="gear9">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The Library Learning Commons Leadership Team represents the learning needs of the entire school community: teachers, students, community.</a:t>
          </a:r>
          <a:endParaRPr lang="en-US" sz="2000" kern="1200" dirty="0"/>
        </a:p>
      </dsp:txBody>
      <dsp:txXfrm>
        <a:off x="4197395" y="3766109"/>
        <a:ext cx="2139625" cy="1839423"/>
      </dsp:txXfrm>
    </dsp:sp>
    <dsp:sp modelId="{753310F8-390F-E243-92D8-47C3E1923D20}">
      <dsp:nvSpPr>
        <dsp:cNvPr id="0" name=""/>
        <dsp:cNvSpPr/>
      </dsp:nvSpPr>
      <dsp:spPr>
        <a:xfrm>
          <a:off x="1395922" y="2082036"/>
          <a:ext cx="2602545" cy="2602545"/>
        </a:xfrm>
        <a:prstGeom prst="gear6">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Central consultative &amp; technical staff</a:t>
          </a:r>
          <a:endParaRPr lang="en-US" sz="1900" b="1" kern="1200" dirty="0"/>
        </a:p>
      </dsp:txBody>
      <dsp:txXfrm>
        <a:off x="2051121" y="2741194"/>
        <a:ext cx="1292147" cy="1284229"/>
      </dsp:txXfrm>
    </dsp:sp>
    <dsp:sp modelId="{26F30F9C-0AB8-8C4D-AD13-96662EA3D9EF}">
      <dsp:nvSpPr>
        <dsp:cNvPr id="0" name=""/>
        <dsp:cNvSpPr/>
      </dsp:nvSpPr>
      <dsp:spPr>
        <a:xfrm rot="20700000">
          <a:off x="2853613" y="286545"/>
          <a:ext cx="2549963" cy="2549963"/>
        </a:xfrm>
        <a:prstGeom prst="gear6">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PLNs</a:t>
          </a:r>
        </a:p>
        <a:p>
          <a:pPr lvl="0" algn="ctr" defTabSz="844550">
            <a:lnSpc>
              <a:spcPct val="90000"/>
            </a:lnSpc>
            <a:spcBef>
              <a:spcPct val="0"/>
            </a:spcBef>
            <a:spcAft>
              <a:spcPct val="35000"/>
            </a:spcAft>
          </a:pPr>
          <a:r>
            <a:rPr lang="en-US" sz="1900" b="1" kern="1200" dirty="0" smtClean="0"/>
            <a:t>Districts</a:t>
          </a:r>
        </a:p>
        <a:p>
          <a:pPr lvl="0" algn="ctr" defTabSz="844550">
            <a:lnSpc>
              <a:spcPct val="90000"/>
            </a:lnSpc>
            <a:spcBef>
              <a:spcPct val="0"/>
            </a:spcBef>
            <a:spcAft>
              <a:spcPct val="35000"/>
            </a:spcAft>
          </a:pPr>
          <a:r>
            <a:rPr lang="en-US" sz="1900" b="1" kern="1200" dirty="0" smtClean="0"/>
            <a:t>Associations</a:t>
          </a:r>
        </a:p>
        <a:p>
          <a:pPr lvl="0" algn="ctr" defTabSz="844550">
            <a:lnSpc>
              <a:spcPct val="90000"/>
            </a:lnSpc>
            <a:spcBef>
              <a:spcPct val="0"/>
            </a:spcBef>
            <a:spcAft>
              <a:spcPct val="35000"/>
            </a:spcAft>
          </a:pPr>
          <a:r>
            <a:rPr lang="en-US" sz="1900" b="1" kern="1200" dirty="0" smtClean="0"/>
            <a:t>Networks</a:t>
          </a:r>
          <a:endParaRPr lang="en-US" sz="1900" b="1" kern="1200" dirty="0"/>
        </a:p>
      </dsp:txBody>
      <dsp:txXfrm rot="-20700000">
        <a:off x="3412894" y="845827"/>
        <a:ext cx="1431399" cy="1431399"/>
      </dsp:txXfrm>
    </dsp:sp>
    <dsp:sp modelId="{A93B9E7A-0BDC-FB41-8B45-32CFC1E794FB}">
      <dsp:nvSpPr>
        <dsp:cNvPr id="0" name=""/>
        <dsp:cNvSpPr/>
      </dsp:nvSpPr>
      <dsp:spPr>
        <a:xfrm>
          <a:off x="3228923" y="2372883"/>
          <a:ext cx="4580479" cy="4580479"/>
        </a:xfrm>
        <a:prstGeom prst="circularArrow">
          <a:avLst>
            <a:gd name="adj1" fmla="val 4688"/>
            <a:gd name="adj2" fmla="val 299029"/>
            <a:gd name="adj3" fmla="val 2553129"/>
            <a:gd name="adj4" fmla="val 15783830"/>
            <a:gd name="adj5" fmla="val 5469"/>
          </a:avLst>
        </a:prstGeom>
        <a:solidFill>
          <a:srgbClr val="604A7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7F4F58-0573-E74E-8639-75E0AF997EC0}">
      <dsp:nvSpPr>
        <dsp:cNvPr id="0" name=""/>
        <dsp:cNvSpPr/>
      </dsp:nvSpPr>
      <dsp:spPr>
        <a:xfrm>
          <a:off x="935016" y="1496269"/>
          <a:ext cx="3328004" cy="3328004"/>
        </a:xfrm>
        <a:prstGeom prst="leftCircularArrow">
          <a:avLst>
            <a:gd name="adj1" fmla="val 6452"/>
            <a:gd name="adj2" fmla="val 429999"/>
            <a:gd name="adj3" fmla="val 10489124"/>
            <a:gd name="adj4" fmla="val 14837806"/>
            <a:gd name="adj5" fmla="val 7527"/>
          </a:avLst>
        </a:prstGeom>
        <a:solidFill>
          <a:srgbClr val="77933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FCF043-89B9-C947-BB34-74D783862CF9}">
      <dsp:nvSpPr>
        <dsp:cNvPr id="0" name=""/>
        <dsp:cNvSpPr/>
      </dsp:nvSpPr>
      <dsp:spPr>
        <a:xfrm>
          <a:off x="2263780" y="-281914"/>
          <a:ext cx="3588259" cy="3588259"/>
        </a:xfrm>
        <a:prstGeom prst="circularArrow">
          <a:avLst>
            <a:gd name="adj1" fmla="val 5984"/>
            <a:gd name="adj2" fmla="val 394124"/>
            <a:gd name="adj3" fmla="val 13313824"/>
            <a:gd name="adj4" fmla="val 10508221"/>
            <a:gd name="adj5" fmla="val 6981"/>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81463-8D7E-D74D-B66B-DE0AB5887D00}" type="datetimeFigureOut">
              <a:rPr lang="en-US" smtClean="0"/>
              <a:t>15-11-08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75CF9-C6E4-B045-92A4-AEEB22B99843}" type="slidenum">
              <a:rPr lang="en-US" smtClean="0"/>
              <a:t>‹#›</a:t>
            </a:fld>
            <a:endParaRPr lang="en-US"/>
          </a:p>
        </p:txBody>
      </p:sp>
    </p:spTree>
    <p:extLst>
      <p:ext uri="{BB962C8B-B14F-4D97-AF65-F5344CB8AC3E}">
        <p14:creationId xmlns:p14="http://schemas.microsoft.com/office/powerpoint/2010/main" val="29856798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0B89F92-7B95-A54E-8EE7-DDA1FF8F7010}" type="slidenum">
              <a:rPr lang="en-US">
                <a:solidFill>
                  <a:prstClr val="black"/>
                </a:solidFill>
                <a:latin typeface="Calibri"/>
              </a:rPr>
              <a:pPr/>
              <a:t>5</a:t>
            </a:fld>
            <a:endParaRPr lang="en-US">
              <a:solidFill>
                <a:prstClr val="black"/>
              </a:solidFill>
              <a:latin typeface="Calibri"/>
            </a:endParaRPr>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4106B-C9B8-BF46-8571-FBD60500D158}" type="slidenum">
              <a:rPr lang="en-US" smtClean="0">
                <a:solidFill>
                  <a:prstClr val="black"/>
                </a:solidFill>
                <a:latin typeface="Calibri"/>
              </a:rPr>
              <a:pPr/>
              <a:t>14</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D624106B-C9B8-BF46-8571-FBD60500D158}" type="slidenum">
              <a:rPr lang="en-US" smtClean="0">
                <a:solidFill>
                  <a:prstClr val="black"/>
                </a:solidFill>
                <a:latin typeface="Calibri"/>
              </a:rPr>
              <a:pPr/>
              <a:t>15</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73660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77799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11877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048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605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163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098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184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60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725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503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15836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218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645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210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205909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048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605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163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098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184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60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725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503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22449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218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645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210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54559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47968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418510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71143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23297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4.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71BC4-E65E-334D-854C-E2E7E745B06C}" type="datetimeFigureOut">
              <a:rPr lang="en-US" smtClean="0"/>
              <a:t>15-11-08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A1428-0927-5E43-A15C-14A90C3B9330}" type="slidenum">
              <a:rPr lang="en-US" smtClean="0"/>
              <a:t>‹#›</a:t>
            </a:fld>
            <a:endParaRPr lang="en-US" dirty="0"/>
          </a:p>
        </p:txBody>
      </p:sp>
    </p:spTree>
    <p:extLst>
      <p:ext uri="{BB962C8B-B14F-4D97-AF65-F5344CB8AC3E}">
        <p14:creationId xmlns:p14="http://schemas.microsoft.com/office/powerpoint/2010/main" val="3796187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4604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defTabSz="914400">
              <a:buSzPct val="25000"/>
            </a:pPr>
            <a:fld id="{00000000-1234-1234-1234-123412341234}" type="slidenum">
              <a:rPr lang="en-US" kern="0"/>
              <a:pPr defTabSz="914400">
                <a:buSzPct val="25000"/>
              </a:pPr>
              <a:t>‹#›</a:t>
            </a:fld>
            <a:endParaRPr lang="en-US" kern="0" dirty="0"/>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460450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tif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image" Target="../media/image3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 Id="rId3" Type="http://schemas.openxmlformats.org/officeDocument/2006/relationships/image" Target="../media/image7.tif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5.png"/><Relationship Id="rId8" Type="http://schemas.openxmlformats.org/officeDocument/2006/relationships/image" Target="../media/image34.jpeg"/><Relationship Id="rId9" Type="http://schemas.openxmlformats.org/officeDocument/2006/relationships/hyperlink" Target="https://www.flickr.com/photos/deanhochman/" TargetMode="External"/><Relationship Id="rId1" Type="http://schemas.openxmlformats.org/officeDocument/2006/relationships/slideLayout" Target="../slideLayouts/slideLayout18.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8.png"/><Relationship Id="rId6" Type="http://schemas.openxmlformats.org/officeDocument/2006/relationships/image" Target="../media/image39.jpg"/><Relationship Id="rId7" Type="http://schemas.openxmlformats.org/officeDocument/2006/relationships/image" Target="../media/image40.gif"/><Relationship Id="rId8"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hyperlink" Target="http://www.bythebrooks.ca/presentations/presentations-archive/alcdsb-2015/" TargetMode="External"/><Relationship Id="rId1" Type="http://schemas.openxmlformats.org/officeDocument/2006/relationships/slideLayout" Target="../slideLayouts/slideLayout38.xml"/><Relationship Id="rId2" Type="http://schemas.openxmlformats.org/officeDocument/2006/relationships/hyperlink" Target="http://www.bythebrooks.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png"/><Relationship Id="rId6" Type="http://schemas.openxmlformats.org/officeDocument/2006/relationships/hyperlink" Target="https://www.pinterest.com/anitabk/bad-library-signage/" TargetMode="External"/><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 Id="rId3" Type="http://schemas.openxmlformats.org/officeDocument/2006/relationships/hyperlink" Target="http://www.slideshare.net/delcerebro/tampa-ux-meetup-october-2014-slid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5646" y="31118"/>
            <a:ext cx="6813177" cy="1700978"/>
          </a:xfrm>
          <a:prstGeom prst="rect">
            <a:avLst/>
          </a:prstGeom>
          <a:noFill/>
        </p:spPr>
        <p:txBody>
          <a:bodyPr wrap="square" rtlCol="0">
            <a:spAutoFit/>
          </a:bodyPr>
          <a:lstStyle/>
          <a:p>
            <a:pPr algn="ctr">
              <a:lnSpc>
                <a:spcPct val="120000"/>
              </a:lnSpc>
            </a:pPr>
            <a:r>
              <a:rPr lang="en-US" sz="3200" b="1" dirty="0" smtClean="0">
                <a:solidFill>
                  <a:schemeClr val="accent1">
                    <a:lumMod val="75000"/>
                  </a:schemeClr>
                </a:solidFill>
              </a:rPr>
              <a:t>Moving Forward </a:t>
            </a:r>
          </a:p>
          <a:p>
            <a:pPr algn="ctr">
              <a:lnSpc>
                <a:spcPct val="120000"/>
              </a:lnSpc>
            </a:pPr>
            <a:r>
              <a:rPr lang="en-US" sz="2400" b="1" dirty="0" smtClean="0">
                <a:solidFill>
                  <a:schemeClr val="accent1">
                    <a:lumMod val="75000"/>
                  </a:schemeClr>
                </a:solidFill>
              </a:rPr>
              <a:t>with </a:t>
            </a:r>
            <a:r>
              <a:rPr lang="en-US" sz="2400" b="1" dirty="0" smtClean="0">
                <a:solidFill>
                  <a:schemeClr val="accent1">
                    <a:lumMod val="75000"/>
                  </a:schemeClr>
                </a:solidFill>
              </a:rPr>
              <a:t>your </a:t>
            </a:r>
            <a:endParaRPr lang="en-US" sz="2400" b="1" dirty="0" smtClean="0">
              <a:solidFill>
                <a:schemeClr val="accent1">
                  <a:lumMod val="75000"/>
                </a:schemeClr>
              </a:solidFill>
            </a:endParaRPr>
          </a:p>
          <a:p>
            <a:pPr algn="ctr">
              <a:lnSpc>
                <a:spcPct val="120000"/>
              </a:lnSpc>
            </a:pPr>
            <a:r>
              <a:rPr lang="en-US" sz="3200" b="1" dirty="0" smtClean="0">
                <a:solidFill>
                  <a:schemeClr val="accent1">
                    <a:lumMod val="75000"/>
                  </a:schemeClr>
                </a:solidFill>
              </a:rPr>
              <a:t>School Library Learning Commons</a:t>
            </a:r>
            <a:endParaRPr lang="en-US" sz="3200" b="1" dirty="0">
              <a:solidFill>
                <a:schemeClr val="accent1">
                  <a:lumMod val="75000"/>
                </a:schemeClr>
              </a:solidFill>
            </a:endParaRPr>
          </a:p>
        </p:txBody>
      </p:sp>
      <p:pic>
        <p:nvPicPr>
          <p:cNvPr id="5" name="Picture 4" descr="AnitaBK2012_Pic1web cropp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456" y="5622007"/>
            <a:ext cx="975248" cy="1161206"/>
          </a:xfrm>
          <a:prstGeom prst="rect">
            <a:avLst/>
          </a:prstGeom>
        </p:spPr>
      </p:pic>
      <p:sp>
        <p:nvSpPr>
          <p:cNvPr id="6" name="TextBox 5"/>
          <p:cNvSpPr txBox="1"/>
          <p:nvPr/>
        </p:nvSpPr>
        <p:spPr>
          <a:xfrm>
            <a:off x="1436704" y="5519740"/>
            <a:ext cx="2582758" cy="901272"/>
          </a:xfrm>
          <a:prstGeom prst="rect">
            <a:avLst/>
          </a:prstGeom>
          <a:noFill/>
        </p:spPr>
        <p:txBody>
          <a:bodyPr wrap="none" rtlCol="0">
            <a:spAutoFit/>
          </a:bodyPr>
          <a:lstStyle/>
          <a:p>
            <a:pPr>
              <a:lnSpc>
                <a:spcPct val="110000"/>
              </a:lnSpc>
            </a:pPr>
            <a:r>
              <a:rPr lang="en-US" sz="2000" b="1" dirty="0" smtClean="0">
                <a:solidFill>
                  <a:srgbClr val="DC0019"/>
                </a:solidFill>
                <a:latin typeface="Calibri"/>
              </a:rPr>
              <a:t>Anita Brooks Kirkland</a:t>
            </a:r>
          </a:p>
          <a:p>
            <a:pPr>
              <a:lnSpc>
                <a:spcPct val="110000"/>
              </a:lnSpc>
            </a:pPr>
            <a:r>
              <a:rPr lang="en-US" sz="1400" b="1" dirty="0" smtClean="0">
                <a:solidFill>
                  <a:prstClr val="black"/>
                </a:solidFill>
                <a:latin typeface="Calibri"/>
              </a:rPr>
              <a:t>Consultant, Libraries &amp; Learning</a:t>
            </a:r>
          </a:p>
          <a:p>
            <a:pPr>
              <a:lnSpc>
                <a:spcPct val="110000"/>
              </a:lnSpc>
            </a:pPr>
            <a:r>
              <a:rPr lang="en-US" sz="1400" b="1" dirty="0" err="1" smtClean="0">
                <a:solidFill>
                  <a:prstClr val="black"/>
                </a:solidFill>
                <a:latin typeface="Calibri"/>
              </a:rPr>
              <a:t>www.bythebrooks.ca</a:t>
            </a:r>
            <a:endParaRPr lang="en-US" sz="1400" b="1" dirty="0" smtClean="0">
              <a:solidFill>
                <a:prstClr val="black"/>
              </a:solidFill>
              <a:latin typeface="Calibri"/>
            </a:endParaRPr>
          </a:p>
        </p:txBody>
      </p:sp>
      <p:grpSp>
        <p:nvGrpSpPr>
          <p:cNvPr id="7" name="Group 6"/>
          <p:cNvGrpSpPr/>
          <p:nvPr/>
        </p:nvGrpSpPr>
        <p:grpSpPr>
          <a:xfrm>
            <a:off x="1565415" y="6404573"/>
            <a:ext cx="1553009" cy="387948"/>
            <a:chOff x="6608664" y="4885732"/>
            <a:chExt cx="1553009" cy="387948"/>
          </a:xfrm>
        </p:grpSpPr>
        <p:pic>
          <p:nvPicPr>
            <p:cNvPr id="9" name="Picture 8" descr="Twitter-ico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8664" y="4885732"/>
              <a:ext cx="387948" cy="387948"/>
            </a:xfrm>
            <a:prstGeom prst="rect">
              <a:avLst/>
            </a:prstGeom>
          </p:spPr>
        </p:pic>
        <p:sp>
          <p:nvSpPr>
            <p:cNvPr id="10" name="TextBox 9"/>
            <p:cNvSpPr txBox="1"/>
            <p:nvPr/>
          </p:nvSpPr>
          <p:spPr>
            <a:xfrm>
              <a:off x="6999576" y="4895040"/>
              <a:ext cx="1162097" cy="369332"/>
            </a:xfrm>
            <a:prstGeom prst="rect">
              <a:avLst/>
            </a:prstGeom>
            <a:noFill/>
          </p:spPr>
          <p:txBody>
            <a:bodyPr wrap="none" rtlCol="0">
              <a:spAutoFit/>
            </a:bodyPr>
            <a:lstStyle/>
            <a:p>
              <a:r>
                <a:rPr lang="en-US" b="1" dirty="0" smtClean="0">
                  <a:solidFill>
                    <a:srgbClr val="529BD7"/>
                  </a:solidFill>
                  <a:latin typeface="Calibri"/>
                </a:rPr>
                <a:t>@</a:t>
              </a:r>
              <a:r>
                <a:rPr lang="en-US" b="1" dirty="0" err="1" smtClean="0">
                  <a:solidFill>
                    <a:srgbClr val="529BD7"/>
                  </a:solidFill>
                  <a:latin typeface="Calibri"/>
                </a:rPr>
                <a:t>AnitaBK</a:t>
              </a:r>
              <a:endParaRPr lang="en-US" b="1" dirty="0">
                <a:solidFill>
                  <a:srgbClr val="529BD7"/>
                </a:solidFill>
                <a:latin typeface="Calibri"/>
              </a:endParaRPr>
            </a:p>
          </p:txBody>
        </p:sp>
      </p:grpSp>
      <p:sp>
        <p:nvSpPr>
          <p:cNvPr id="11" name="TextBox 10"/>
          <p:cNvSpPr txBox="1"/>
          <p:nvPr/>
        </p:nvSpPr>
        <p:spPr>
          <a:xfrm>
            <a:off x="5551585" y="5541720"/>
            <a:ext cx="3137451" cy="1171603"/>
          </a:xfrm>
          <a:prstGeom prst="rect">
            <a:avLst/>
          </a:prstGeom>
          <a:noFill/>
        </p:spPr>
        <p:txBody>
          <a:bodyPr wrap="square" rtlCol="0">
            <a:spAutoFit/>
          </a:bodyPr>
          <a:lstStyle/>
          <a:p>
            <a:pPr>
              <a:lnSpc>
                <a:spcPct val="110000"/>
              </a:lnSpc>
            </a:pPr>
            <a:r>
              <a:rPr lang="en-US" sz="2000" b="1" dirty="0" smtClean="0">
                <a:solidFill>
                  <a:srgbClr val="DC0019"/>
                </a:solidFill>
                <a:latin typeface="Calibri"/>
              </a:rPr>
              <a:t>Peggy </a:t>
            </a:r>
            <a:r>
              <a:rPr lang="en-US" sz="2000" b="1" dirty="0" err="1" smtClean="0">
                <a:solidFill>
                  <a:srgbClr val="DC0019"/>
                </a:solidFill>
                <a:latin typeface="Calibri"/>
              </a:rPr>
              <a:t>Lunn</a:t>
            </a:r>
            <a:endParaRPr lang="en-US" sz="2000" b="1" dirty="0" smtClean="0">
              <a:solidFill>
                <a:srgbClr val="DC0019"/>
              </a:solidFill>
              <a:latin typeface="Calibri"/>
            </a:endParaRPr>
          </a:p>
          <a:p>
            <a:pPr>
              <a:lnSpc>
                <a:spcPct val="110000"/>
              </a:lnSpc>
            </a:pPr>
            <a:r>
              <a:rPr lang="en-US" sz="1400" b="1" dirty="0" smtClean="0"/>
              <a:t>Education Library, Teacher Resource Centre Librarian, Queen’s University</a:t>
            </a:r>
          </a:p>
          <a:p>
            <a:pPr>
              <a:lnSpc>
                <a:spcPct val="110000"/>
              </a:lnSpc>
            </a:pPr>
            <a:r>
              <a:rPr lang="en-US" sz="1600" b="1" dirty="0">
                <a:solidFill>
                  <a:srgbClr val="3399CC"/>
                </a:solidFill>
              </a:rPr>
              <a:t>http://</a:t>
            </a:r>
            <a:r>
              <a:rPr lang="en-US" sz="1600" b="1" dirty="0" err="1">
                <a:solidFill>
                  <a:srgbClr val="3399CC"/>
                </a:solidFill>
              </a:rPr>
              <a:t>library.queensu.ca</a:t>
            </a:r>
            <a:r>
              <a:rPr lang="en-US" sz="1600" b="1" dirty="0">
                <a:solidFill>
                  <a:srgbClr val="3399CC"/>
                </a:solidFill>
              </a:rPr>
              <a:t>/</a:t>
            </a:r>
            <a:r>
              <a:rPr lang="en-US" sz="1600" b="1" dirty="0" err="1">
                <a:solidFill>
                  <a:srgbClr val="3399CC"/>
                </a:solidFill>
              </a:rPr>
              <a:t>webtrc</a:t>
            </a:r>
            <a:r>
              <a:rPr lang="en-US" sz="1600" b="1" dirty="0">
                <a:solidFill>
                  <a:srgbClr val="3399CC"/>
                </a:solidFill>
              </a:rPr>
              <a:t>/</a:t>
            </a:r>
            <a:endParaRPr lang="en-US" sz="1600" b="1" dirty="0" smtClean="0">
              <a:solidFill>
                <a:srgbClr val="3399CC"/>
              </a:solidFill>
              <a:latin typeface="Calibri"/>
            </a:endParaRPr>
          </a:p>
        </p:txBody>
      </p:sp>
      <p:cxnSp>
        <p:nvCxnSpPr>
          <p:cNvPr id="12" name="Straight Connector 11"/>
          <p:cNvCxnSpPr/>
          <p:nvPr/>
        </p:nvCxnSpPr>
        <p:spPr>
          <a:xfrm>
            <a:off x="0" y="5437913"/>
            <a:ext cx="9144000"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2025013" y="1910171"/>
            <a:ext cx="4877252" cy="3050029"/>
            <a:chOff x="1975693" y="1910171"/>
            <a:chExt cx="4877252" cy="3050029"/>
          </a:xfrm>
        </p:grpSpPr>
        <p:pic>
          <p:nvPicPr>
            <p:cNvPr id="13" name="Picture 12" descr="T4L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544247">
              <a:off x="1975693" y="2063438"/>
              <a:ext cx="2232626" cy="2896762"/>
            </a:xfrm>
            <a:prstGeom prst="rect">
              <a:avLst/>
            </a:prstGeom>
            <a:ln>
              <a:noFill/>
            </a:ln>
            <a:effectLst>
              <a:outerShdw blurRad="292100" dist="139700" dir="2700000" algn="tl" rotWithShape="0">
                <a:srgbClr val="333333">
                  <a:alpha val="65000"/>
                </a:srgbClr>
              </a:outerShdw>
            </a:effectLst>
          </p:spPr>
        </p:pic>
        <p:pic>
          <p:nvPicPr>
            <p:cNvPr id="14" name="Picture 13" descr="LLcove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53295">
              <a:off x="4679970" y="2055964"/>
              <a:ext cx="2172975" cy="2812085"/>
            </a:xfrm>
            <a:prstGeom prst="rect">
              <a:avLst/>
            </a:prstGeom>
            <a:ln>
              <a:noFill/>
            </a:ln>
            <a:effectLst>
              <a:outerShdw blurRad="292100" dist="139700" dir="2700000" algn="tl" rotWithShape="0">
                <a:srgbClr val="333333">
                  <a:alpha val="65000"/>
                </a:srgbClr>
              </a:outerShdw>
            </a:effectLst>
          </p:spPr>
        </p:pic>
        <p:grpSp>
          <p:nvGrpSpPr>
            <p:cNvPr id="2" name="Group 1"/>
            <p:cNvGrpSpPr/>
            <p:nvPr/>
          </p:nvGrpSpPr>
          <p:grpSpPr>
            <a:xfrm>
              <a:off x="3921103" y="1910171"/>
              <a:ext cx="1093621" cy="1217973"/>
              <a:chOff x="3776603" y="1087548"/>
              <a:chExt cx="1093621" cy="1217973"/>
            </a:xfrm>
          </p:grpSpPr>
          <p:sp>
            <p:nvSpPr>
              <p:cNvPr id="16" name="Rectangle 15"/>
              <p:cNvSpPr/>
              <p:nvPr/>
            </p:nvSpPr>
            <p:spPr>
              <a:xfrm>
                <a:off x="3776603" y="1087548"/>
                <a:ext cx="1093621" cy="1217973"/>
              </a:xfrm>
              <a:prstGeom prst="rect">
                <a:avLst/>
              </a:prstGeom>
              <a:solidFill>
                <a:schemeClr val="accent2">
                  <a:lumMod val="40000"/>
                  <a:lumOff val="6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LogoHeader.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74961" y="1163997"/>
                <a:ext cx="896904" cy="1065074"/>
              </a:xfrm>
              <a:prstGeom prst="rect">
                <a:avLst/>
              </a:prstGeom>
            </p:spPr>
          </p:pic>
        </p:grpSp>
      </p:grpSp>
    </p:spTree>
    <p:extLst>
      <p:ext uri="{BB962C8B-B14F-4D97-AF65-F5344CB8AC3E}">
        <p14:creationId xmlns:p14="http://schemas.microsoft.com/office/powerpoint/2010/main" val="187716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528" y="1590440"/>
            <a:ext cx="7989633" cy="4697344"/>
          </a:xfrm>
          <a:prstGeom prst="rect">
            <a:avLst/>
          </a:prstGeom>
          <a:solidFill>
            <a:schemeClr val="accent2">
              <a:lumMod val="75000"/>
            </a:schemeClr>
          </a:solidFill>
          <a:ln w="76200" cmpd="sng"/>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p:nvPr/>
        </p:nvSpPr>
        <p:spPr>
          <a:xfrm>
            <a:off x="641142" y="1763043"/>
            <a:ext cx="7755369" cy="4350934"/>
          </a:xfrm>
          <a:prstGeom prst="rect">
            <a:avLst/>
          </a:prstGeom>
          <a:noFill/>
        </p:spPr>
        <p:txBody>
          <a:bodyPr wrap="square" rtlCol="0">
            <a:spAutoFit/>
          </a:bodyPr>
          <a:lstStyle/>
          <a:p>
            <a:pPr>
              <a:lnSpc>
                <a:spcPct val="110000"/>
              </a:lnSpc>
            </a:pPr>
            <a:r>
              <a:rPr lang="en-US" sz="2800" b="1" dirty="0">
                <a:solidFill>
                  <a:schemeClr val="bg1"/>
                </a:solidFill>
              </a:rPr>
              <a:t>Learning Commons are contemporary </a:t>
            </a:r>
            <a:endParaRPr lang="en-US" sz="2800" b="1" dirty="0" smtClean="0">
              <a:solidFill>
                <a:schemeClr val="bg1"/>
              </a:solidFill>
            </a:endParaRPr>
          </a:p>
          <a:p>
            <a:pPr>
              <a:lnSpc>
                <a:spcPct val="110000"/>
              </a:lnSpc>
            </a:pPr>
            <a:r>
              <a:rPr lang="en-US" sz="2800" b="1" dirty="0" smtClean="0">
                <a:solidFill>
                  <a:schemeClr val="bg1"/>
                </a:solidFill>
              </a:rPr>
              <a:t>spaces </a:t>
            </a:r>
            <a:r>
              <a:rPr lang="en-US" sz="2800" b="1" dirty="0">
                <a:solidFill>
                  <a:schemeClr val="bg1"/>
                </a:solidFill>
              </a:rPr>
              <a:t>for contemporary learning. It is our goal to see each Learning Commons become an inclusive, flexible, learner-centered, physical and or virtual space for collaboration, inquiry, imagination and play to expand and deepen learning. These centers can accommodate a variety of diverse learning styles, and promote inclusiveness and community in schools.</a:t>
            </a:r>
          </a:p>
        </p:txBody>
      </p:sp>
      <p:grpSp>
        <p:nvGrpSpPr>
          <p:cNvPr id="2" name="Group 1"/>
          <p:cNvGrpSpPr/>
          <p:nvPr/>
        </p:nvGrpSpPr>
        <p:grpSpPr>
          <a:xfrm>
            <a:off x="7101875" y="289625"/>
            <a:ext cx="1516571" cy="1721729"/>
            <a:chOff x="3785192" y="1101607"/>
            <a:chExt cx="1516571" cy="1721729"/>
          </a:xfrm>
        </p:grpSpPr>
        <p:sp>
          <p:nvSpPr>
            <p:cNvPr id="3" name="Rectangle 2"/>
            <p:cNvSpPr/>
            <p:nvPr/>
          </p:nvSpPr>
          <p:spPr>
            <a:xfrm>
              <a:off x="3785192" y="1101607"/>
              <a:ext cx="1516571" cy="1721729"/>
            </a:xfrm>
            <a:prstGeom prst="rect">
              <a:avLst/>
            </a:prstGeom>
            <a:solidFill>
              <a:schemeClr val="accent2">
                <a:lumMod val="40000"/>
                <a:lumOff val="6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Header.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58612" y="1149193"/>
              <a:ext cx="1369731" cy="1626556"/>
            </a:xfrm>
            <a:prstGeom prst="rect">
              <a:avLst/>
            </a:prstGeom>
          </p:spPr>
        </p:pic>
      </p:grpSp>
      <p:sp>
        <p:nvSpPr>
          <p:cNvPr id="7" name="TextBox 6"/>
          <p:cNvSpPr txBox="1"/>
          <p:nvPr/>
        </p:nvSpPr>
        <p:spPr>
          <a:xfrm>
            <a:off x="641142" y="517817"/>
            <a:ext cx="5844270" cy="646331"/>
          </a:xfrm>
          <a:prstGeom prst="rect">
            <a:avLst/>
          </a:prstGeom>
          <a:noFill/>
        </p:spPr>
        <p:txBody>
          <a:bodyPr wrap="square" rtlCol="0">
            <a:spAutoFit/>
          </a:bodyPr>
          <a:lstStyle/>
          <a:p>
            <a:pPr algn="ctr"/>
            <a:r>
              <a:rPr lang="en-US" sz="3600" b="1" dirty="0" smtClean="0">
                <a:solidFill>
                  <a:schemeClr val="accent1">
                    <a:lumMod val="75000"/>
                  </a:schemeClr>
                </a:solidFill>
              </a:rPr>
              <a:t>Let’s make the connections</a:t>
            </a:r>
            <a:r>
              <a:rPr lang="is-IS" sz="3600" b="1" dirty="0" smtClean="0">
                <a:solidFill>
                  <a:schemeClr val="accent1">
                    <a:lumMod val="75000"/>
                  </a:schemeClr>
                </a:solidFill>
              </a:rPr>
              <a:t>…</a:t>
            </a:r>
            <a:endParaRPr lang="en-US" sz="3600" b="1" dirty="0">
              <a:solidFill>
                <a:schemeClr val="accent1">
                  <a:lumMod val="75000"/>
                </a:schemeClr>
              </a:solidFill>
            </a:endParaRPr>
          </a:p>
        </p:txBody>
      </p:sp>
    </p:spTree>
    <p:extLst>
      <p:ext uri="{BB962C8B-B14F-4D97-AF65-F5344CB8AC3E}">
        <p14:creationId xmlns:p14="http://schemas.microsoft.com/office/powerpoint/2010/main" val="69039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ildingLearningCommon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0108" y="983717"/>
            <a:ext cx="4272425" cy="5603449"/>
          </a:xfrm>
          <a:prstGeom prst="rect">
            <a:avLst/>
          </a:prstGeom>
        </p:spPr>
      </p:pic>
      <p:sp>
        <p:nvSpPr>
          <p:cNvPr id="3" name="TextBox 2"/>
          <p:cNvSpPr txBox="1"/>
          <p:nvPr/>
        </p:nvSpPr>
        <p:spPr>
          <a:xfrm>
            <a:off x="2358867" y="186552"/>
            <a:ext cx="4549292" cy="646331"/>
          </a:xfrm>
          <a:prstGeom prst="rect">
            <a:avLst/>
          </a:prstGeom>
          <a:noFill/>
        </p:spPr>
        <p:txBody>
          <a:bodyPr wrap="none" rtlCol="0">
            <a:spAutoFit/>
          </a:bodyPr>
          <a:lstStyle/>
          <a:p>
            <a:r>
              <a:rPr lang="en-US" sz="3600" b="1" dirty="0" smtClean="0">
                <a:solidFill>
                  <a:srgbClr val="C0504D"/>
                </a:solidFill>
                <a:latin typeface="Calibri"/>
              </a:rPr>
              <a:t>$$$$ What will it cost?</a:t>
            </a:r>
            <a:endParaRPr lang="en-US" sz="3600" b="1" dirty="0">
              <a:solidFill>
                <a:srgbClr val="C0504D"/>
              </a:solidFill>
              <a:latin typeface="Calibri"/>
            </a:endParaRPr>
          </a:p>
        </p:txBody>
      </p:sp>
      <p:sp>
        <p:nvSpPr>
          <p:cNvPr id="4" name="Rounded Rectangle 3"/>
          <p:cNvSpPr/>
          <p:nvPr/>
        </p:nvSpPr>
        <p:spPr>
          <a:xfrm>
            <a:off x="5403898" y="983717"/>
            <a:ext cx="3013240" cy="13199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prstClr val="white"/>
                </a:solidFill>
                <a:latin typeface="Calibri"/>
              </a:rPr>
              <a:t>Complete </a:t>
            </a:r>
          </a:p>
          <a:p>
            <a:pPr algn="ctr"/>
            <a:r>
              <a:rPr lang="en-US" sz="2800" b="1" dirty="0" smtClean="0">
                <a:solidFill>
                  <a:prstClr val="white"/>
                </a:solidFill>
                <a:latin typeface="Calibri"/>
              </a:rPr>
              <a:t>Makeover</a:t>
            </a:r>
            <a:endParaRPr lang="en-US" sz="2800" b="1" dirty="0">
              <a:solidFill>
                <a:prstClr val="white"/>
              </a:solidFill>
              <a:latin typeface="Calibri"/>
            </a:endParaRPr>
          </a:p>
        </p:txBody>
      </p:sp>
      <p:sp>
        <p:nvSpPr>
          <p:cNvPr id="5" name="Rounded Rectangle 4"/>
          <p:cNvSpPr/>
          <p:nvPr/>
        </p:nvSpPr>
        <p:spPr>
          <a:xfrm>
            <a:off x="5403898" y="2428161"/>
            <a:ext cx="3013240" cy="13199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prstClr val="white"/>
                </a:solidFill>
                <a:latin typeface="Calibri"/>
              </a:rPr>
              <a:t>Moderate </a:t>
            </a:r>
          </a:p>
          <a:p>
            <a:pPr algn="ctr"/>
            <a:r>
              <a:rPr lang="en-US" sz="2800" b="1" dirty="0" smtClean="0">
                <a:solidFill>
                  <a:prstClr val="white"/>
                </a:solidFill>
                <a:latin typeface="Calibri"/>
              </a:rPr>
              <a:t>Cost</a:t>
            </a:r>
            <a:endParaRPr lang="en-US" sz="2800" b="1" dirty="0">
              <a:solidFill>
                <a:prstClr val="white"/>
              </a:solidFill>
              <a:latin typeface="Calibri"/>
            </a:endParaRPr>
          </a:p>
        </p:txBody>
      </p:sp>
      <p:sp>
        <p:nvSpPr>
          <p:cNvPr id="6" name="Rounded Rectangle 5"/>
          <p:cNvSpPr/>
          <p:nvPr/>
        </p:nvSpPr>
        <p:spPr>
          <a:xfrm>
            <a:off x="5403898" y="3847702"/>
            <a:ext cx="3013240" cy="13199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prstClr val="white"/>
                </a:solidFill>
                <a:latin typeface="Calibri"/>
              </a:rPr>
              <a:t>Minimal </a:t>
            </a:r>
          </a:p>
          <a:p>
            <a:pPr algn="ctr"/>
            <a:r>
              <a:rPr lang="en-US" sz="2800" b="1" dirty="0" smtClean="0">
                <a:solidFill>
                  <a:prstClr val="white"/>
                </a:solidFill>
                <a:latin typeface="Calibri"/>
              </a:rPr>
              <a:t>Cost</a:t>
            </a:r>
            <a:endParaRPr lang="en-US" sz="2800" b="1" dirty="0">
              <a:solidFill>
                <a:prstClr val="white"/>
              </a:solidFill>
              <a:latin typeface="Calibri"/>
            </a:endParaRPr>
          </a:p>
        </p:txBody>
      </p:sp>
      <p:sp>
        <p:nvSpPr>
          <p:cNvPr id="7" name="Rounded Rectangle 6"/>
          <p:cNvSpPr/>
          <p:nvPr/>
        </p:nvSpPr>
        <p:spPr>
          <a:xfrm>
            <a:off x="5403898" y="5267243"/>
            <a:ext cx="3013240" cy="13199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prstClr val="white"/>
                </a:solidFill>
                <a:latin typeface="Calibri"/>
              </a:rPr>
              <a:t>Almost </a:t>
            </a:r>
          </a:p>
          <a:p>
            <a:pPr algn="ctr"/>
            <a:r>
              <a:rPr lang="en-US" sz="2800" b="1" dirty="0" smtClean="0">
                <a:solidFill>
                  <a:prstClr val="white"/>
                </a:solidFill>
                <a:latin typeface="Calibri"/>
              </a:rPr>
              <a:t>Free</a:t>
            </a:r>
            <a:endParaRPr lang="en-US" sz="2800" b="1" dirty="0">
              <a:solidFill>
                <a:prstClr val="white"/>
              </a:solidFill>
              <a:latin typeface="Calibri"/>
            </a:endParaRPr>
          </a:p>
        </p:txBody>
      </p:sp>
    </p:spTree>
    <p:extLst>
      <p:ext uri="{BB962C8B-B14F-4D97-AF65-F5344CB8AC3E}">
        <p14:creationId xmlns:p14="http://schemas.microsoft.com/office/powerpoint/2010/main" val="80367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153" y="348659"/>
            <a:ext cx="8180573" cy="62758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prstClr val="white"/>
              </a:solidFill>
              <a:latin typeface="Calibri"/>
            </a:endParaRPr>
          </a:p>
        </p:txBody>
      </p:sp>
      <p:pic>
        <p:nvPicPr>
          <p:cNvPr id="2" name="Picture 1" descr="claremont-lc-sign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9341" y="752502"/>
            <a:ext cx="7582905" cy="356396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921403" y="4470307"/>
            <a:ext cx="7122202" cy="1709186"/>
          </a:xfrm>
          <a:prstGeom prst="rect">
            <a:avLst/>
          </a:prstGeom>
          <a:noFill/>
        </p:spPr>
        <p:txBody>
          <a:bodyPr wrap="square" rtlCol="0">
            <a:spAutoFit/>
          </a:bodyPr>
          <a:lstStyle/>
          <a:p>
            <a:pPr algn="just">
              <a:lnSpc>
                <a:spcPct val="110000"/>
              </a:lnSpc>
            </a:pPr>
            <a:r>
              <a:rPr lang="en-US" sz="3200" b="1" dirty="0" smtClean="0">
                <a:solidFill>
                  <a:prstClr val="white"/>
                </a:solidFill>
                <a:latin typeface="Calibri"/>
              </a:rPr>
              <a:t>Your transformation may just inspire members of your school community to imagine </a:t>
            </a:r>
            <a:r>
              <a:rPr lang="en-US" sz="3200" b="1" i="1" dirty="0" smtClean="0">
                <a:solidFill>
                  <a:prstClr val="white"/>
                </a:solidFill>
                <a:latin typeface="Calibri"/>
              </a:rPr>
              <a:t>THEIR</a:t>
            </a:r>
            <a:r>
              <a:rPr lang="en-US" sz="3200" b="1" dirty="0" smtClean="0">
                <a:solidFill>
                  <a:prstClr val="white"/>
                </a:solidFill>
                <a:latin typeface="Calibri"/>
              </a:rPr>
              <a:t> library in new ways!</a:t>
            </a:r>
            <a:endParaRPr lang="en-US" sz="3200" b="1" dirty="0">
              <a:solidFill>
                <a:prstClr val="white"/>
              </a:solidFill>
              <a:latin typeface="Calibri"/>
            </a:endParaRPr>
          </a:p>
        </p:txBody>
      </p:sp>
    </p:spTree>
    <p:extLst>
      <p:ext uri="{BB962C8B-B14F-4D97-AF65-F5344CB8AC3E}">
        <p14:creationId xmlns:p14="http://schemas.microsoft.com/office/powerpoint/2010/main" val="54539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153" y="348659"/>
            <a:ext cx="8180573" cy="62758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prstClr val="white"/>
              </a:solidFill>
              <a:latin typeface="Calibri"/>
            </a:endParaRPr>
          </a:p>
        </p:txBody>
      </p:sp>
      <p:pic>
        <p:nvPicPr>
          <p:cNvPr id="2" name="Picture 1" descr="claremont-lc-sign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9341" y="752502"/>
            <a:ext cx="7582905" cy="3563965"/>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3899647" y="3481294"/>
            <a:ext cx="3466353" cy="2973294"/>
            <a:chOff x="3899647" y="3481294"/>
            <a:chExt cx="3466353" cy="2973294"/>
          </a:xfrm>
        </p:grpSpPr>
        <p:sp>
          <p:nvSpPr>
            <p:cNvPr id="6" name="Octagon 5"/>
            <p:cNvSpPr/>
            <p:nvPr/>
          </p:nvSpPr>
          <p:spPr>
            <a:xfrm>
              <a:off x="3899647" y="3481294"/>
              <a:ext cx="3466353" cy="2973294"/>
            </a:xfrm>
            <a:prstGeom prst="octagon">
              <a:avLst/>
            </a:prstGeom>
            <a:solidFill>
              <a:srgbClr val="DC0019"/>
            </a:solidFill>
            <a:ln w="76200" cmpd="sng"/>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TextBox 2"/>
            <p:cNvSpPr txBox="1"/>
            <p:nvPr/>
          </p:nvSpPr>
          <p:spPr>
            <a:xfrm>
              <a:off x="3981868" y="3511176"/>
              <a:ext cx="3384132" cy="2800767"/>
            </a:xfrm>
            <a:prstGeom prst="rect">
              <a:avLst/>
            </a:prstGeom>
            <a:noFill/>
          </p:spPr>
          <p:txBody>
            <a:bodyPr wrap="square" rtlCol="0">
              <a:spAutoFit/>
            </a:bodyPr>
            <a:lstStyle/>
            <a:p>
              <a:pPr algn="ctr"/>
              <a:r>
                <a:rPr lang="en-US" sz="4400" b="1" dirty="0" smtClean="0">
                  <a:solidFill>
                    <a:prstClr val="white"/>
                  </a:solidFill>
                  <a:latin typeface="Calibri"/>
                </a:rPr>
                <a:t>But you </a:t>
              </a:r>
            </a:p>
            <a:p>
              <a:pPr algn="ctr"/>
              <a:r>
                <a:rPr lang="en-US" sz="4400" b="1" dirty="0" smtClean="0">
                  <a:solidFill>
                    <a:prstClr val="white"/>
                  </a:solidFill>
                  <a:latin typeface="Calibri"/>
                </a:rPr>
                <a:t>CANNOT </a:t>
              </a:r>
            </a:p>
            <a:p>
              <a:pPr algn="ctr"/>
              <a:r>
                <a:rPr lang="en-US" sz="4400" b="1" dirty="0" smtClean="0">
                  <a:solidFill>
                    <a:prstClr val="white"/>
                  </a:solidFill>
                  <a:latin typeface="Calibri"/>
                </a:rPr>
                <a:t>do it </a:t>
              </a:r>
            </a:p>
            <a:p>
              <a:pPr algn="ctr"/>
              <a:r>
                <a:rPr lang="en-US" sz="4400" b="1" dirty="0" smtClean="0">
                  <a:solidFill>
                    <a:prstClr val="white"/>
                  </a:solidFill>
                  <a:latin typeface="Calibri"/>
                </a:rPr>
                <a:t>alone!  </a:t>
              </a:r>
              <a:endParaRPr lang="en-US" sz="4400" b="1" dirty="0">
                <a:solidFill>
                  <a:prstClr val="white"/>
                </a:solidFill>
                <a:latin typeface="Calibri"/>
              </a:endParaRPr>
            </a:p>
          </p:txBody>
        </p:sp>
      </p:grpSp>
    </p:spTree>
    <p:extLst>
      <p:ext uri="{BB962C8B-B14F-4D97-AF65-F5344CB8AC3E}">
        <p14:creationId xmlns:p14="http://schemas.microsoft.com/office/powerpoint/2010/main" val="577833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 name="TextBox 2"/>
          <p:cNvSpPr txBox="1"/>
          <p:nvPr/>
        </p:nvSpPr>
        <p:spPr>
          <a:xfrm>
            <a:off x="510936" y="175184"/>
            <a:ext cx="8335616" cy="646331"/>
          </a:xfrm>
          <a:prstGeom prst="rect">
            <a:avLst/>
          </a:prstGeom>
          <a:noFill/>
        </p:spPr>
        <p:txBody>
          <a:bodyPr wrap="square" rtlCol="0">
            <a:spAutoFit/>
          </a:bodyPr>
          <a:lstStyle/>
          <a:p>
            <a:r>
              <a:rPr lang="en-US" sz="3600" b="1" dirty="0" smtClean="0">
                <a:solidFill>
                  <a:srgbClr val="FFFFFF"/>
                </a:solidFill>
                <a:latin typeface="Calibri"/>
                <a:cs typeface="Calibri"/>
              </a:rPr>
              <a:t>The Standards: A Whole School Approach</a:t>
            </a:r>
            <a:endParaRPr lang="en-US" sz="3600" b="1" dirty="0">
              <a:solidFill>
                <a:srgbClr val="FFFFFF"/>
              </a:solidFill>
              <a:latin typeface="Calibri"/>
              <a:cs typeface="Calibri"/>
            </a:endParaRPr>
          </a:p>
        </p:txBody>
      </p:sp>
      <p:grpSp>
        <p:nvGrpSpPr>
          <p:cNvPr id="8" name="Group 7"/>
          <p:cNvGrpSpPr/>
          <p:nvPr/>
        </p:nvGrpSpPr>
        <p:grpSpPr>
          <a:xfrm>
            <a:off x="1007278" y="5664511"/>
            <a:ext cx="6992582" cy="1066053"/>
            <a:chOff x="1007278" y="5664511"/>
            <a:chExt cx="6992582" cy="1066053"/>
          </a:xfrm>
        </p:grpSpPr>
        <p:sp>
          <p:nvSpPr>
            <p:cNvPr id="7" name="Rectangle 6"/>
            <p:cNvSpPr/>
            <p:nvPr/>
          </p:nvSpPr>
          <p:spPr>
            <a:xfrm>
              <a:off x="1007278" y="5664511"/>
              <a:ext cx="6992582" cy="1066053"/>
            </a:xfrm>
            <a:prstGeom prst="rect">
              <a:avLst/>
            </a:prstGeom>
            <a:solidFill>
              <a:srgbClr val="EEECE1"/>
            </a:solidFill>
            <a:ln w="57150" cmpd="sng">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6" name="TextBox 5"/>
            <p:cNvSpPr txBox="1"/>
            <p:nvPr/>
          </p:nvSpPr>
          <p:spPr>
            <a:xfrm>
              <a:off x="1080268" y="5748184"/>
              <a:ext cx="6817402" cy="898707"/>
            </a:xfrm>
            <a:prstGeom prst="rect">
              <a:avLst/>
            </a:prstGeom>
            <a:noFill/>
          </p:spPr>
          <p:txBody>
            <a:bodyPr wrap="square" rtlCol="0">
              <a:spAutoFit/>
            </a:bodyPr>
            <a:lstStyle/>
            <a:p>
              <a:pPr>
                <a:lnSpc>
                  <a:spcPct val="110000"/>
                </a:lnSpc>
              </a:pPr>
              <a:r>
                <a:rPr lang="en-CA" sz="2400" b="1" dirty="0">
                  <a:solidFill>
                    <a:srgbClr val="376092"/>
                  </a:solidFill>
                  <a:latin typeface="Calibri"/>
                  <a:cs typeface="Calibri"/>
                </a:rPr>
                <a:t>Everyone is a learner; everyone is a teacher working collaboratively toward excellence. </a:t>
              </a:r>
              <a:endParaRPr lang="en-US" sz="2400" b="1" dirty="0">
                <a:solidFill>
                  <a:srgbClr val="376092"/>
                </a:solidFill>
                <a:latin typeface="Calibri"/>
                <a:cs typeface="Calibri"/>
              </a:endParaRPr>
            </a:p>
          </p:txBody>
        </p:sp>
      </p:grpSp>
      <p:graphicFrame>
        <p:nvGraphicFramePr>
          <p:cNvPr id="5" name="Diagram 4"/>
          <p:cNvGraphicFramePr/>
          <p:nvPr>
            <p:extLst>
              <p:ext uri="{D42A27DB-BD31-4B8C-83A1-F6EECF244321}">
                <p14:modId xmlns:p14="http://schemas.microsoft.com/office/powerpoint/2010/main" val="2000677490"/>
              </p:ext>
            </p:extLst>
          </p:nvPr>
        </p:nvGraphicFramePr>
        <p:xfrm>
          <a:off x="145979" y="894510"/>
          <a:ext cx="8738596" cy="4895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289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 name="TextBox 2"/>
          <p:cNvSpPr txBox="1"/>
          <p:nvPr/>
        </p:nvSpPr>
        <p:spPr>
          <a:xfrm>
            <a:off x="729912" y="218975"/>
            <a:ext cx="7926867" cy="646331"/>
          </a:xfrm>
          <a:prstGeom prst="rect">
            <a:avLst/>
          </a:prstGeom>
          <a:noFill/>
        </p:spPr>
        <p:txBody>
          <a:bodyPr wrap="square" rtlCol="0">
            <a:spAutoFit/>
          </a:bodyPr>
          <a:lstStyle/>
          <a:p>
            <a:r>
              <a:rPr lang="en-US" sz="3600" b="1" dirty="0" smtClean="0">
                <a:solidFill>
                  <a:srgbClr val="FFFFFF"/>
                </a:solidFill>
                <a:latin typeface="Calibri"/>
                <a:cs typeface="Calibri"/>
              </a:rPr>
              <a:t>Collaborative Leadership Opportunities</a:t>
            </a:r>
            <a:endParaRPr lang="en-US" sz="3600" b="1" dirty="0">
              <a:solidFill>
                <a:srgbClr val="FFFFFF"/>
              </a:solidFill>
              <a:latin typeface="Calibri"/>
              <a:cs typeface="Calibri"/>
            </a:endParaRPr>
          </a:p>
        </p:txBody>
      </p:sp>
      <p:pic>
        <p:nvPicPr>
          <p:cNvPr id="4" name="Picture 3" descr="LCtea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20" y="1364191"/>
            <a:ext cx="5653402" cy="5166878"/>
          </a:xfrm>
          <a:prstGeom prst="rect">
            <a:avLst/>
          </a:prstGeom>
          <a:solidFill>
            <a:schemeClr val="tx2"/>
          </a:solidFill>
          <a:ln w="57150" cmpd="sng">
            <a:noFill/>
          </a:ln>
        </p:spPr>
      </p:pic>
      <p:sp>
        <p:nvSpPr>
          <p:cNvPr id="5" name="TextBox 4"/>
          <p:cNvSpPr txBox="1"/>
          <p:nvPr/>
        </p:nvSpPr>
        <p:spPr>
          <a:xfrm>
            <a:off x="5571977" y="1470017"/>
            <a:ext cx="3545560" cy="4862870"/>
          </a:xfrm>
          <a:prstGeom prst="rect">
            <a:avLst/>
          </a:prstGeom>
          <a:noFill/>
        </p:spPr>
        <p:txBody>
          <a:bodyPr wrap="square" rtlCol="0">
            <a:spAutoFit/>
          </a:bodyPr>
          <a:lstStyle/>
          <a:p>
            <a:pPr marL="285750" indent="-285750">
              <a:buClr>
                <a:srgbClr val="CC0000"/>
              </a:buClr>
              <a:buFont typeface="Wingdings" charset="2"/>
              <a:buChar char="ü"/>
            </a:pPr>
            <a:r>
              <a:rPr lang="en-CA" sz="2000" b="1" dirty="0">
                <a:solidFill>
                  <a:srgbClr val="376092"/>
                </a:solidFill>
                <a:latin typeface="Calibri"/>
                <a:cs typeface="Calibri"/>
              </a:rPr>
              <a:t>Learning Commons Leadership </a:t>
            </a:r>
            <a:r>
              <a:rPr lang="en-CA" sz="2000" b="1" dirty="0" smtClean="0">
                <a:solidFill>
                  <a:srgbClr val="376092"/>
                </a:solidFill>
                <a:latin typeface="Calibri"/>
                <a:cs typeface="Calibri"/>
              </a:rPr>
              <a:t>Team</a:t>
            </a:r>
          </a:p>
          <a:p>
            <a:pPr>
              <a:buClr>
                <a:srgbClr val="CC0000"/>
              </a:buClr>
            </a:pPr>
            <a:endParaRPr lang="en-CA" sz="1400" b="1" dirty="0" smtClean="0">
              <a:solidFill>
                <a:srgbClr val="376092"/>
              </a:solidFill>
              <a:latin typeface="Calibri"/>
              <a:cs typeface="Calibri"/>
            </a:endParaRPr>
          </a:p>
          <a:p>
            <a:pPr marL="285750" indent="-285750">
              <a:buClr>
                <a:srgbClr val="CC0000"/>
              </a:buClr>
              <a:buFont typeface="Wingdings" charset="2"/>
              <a:buChar char="ü"/>
            </a:pPr>
            <a:r>
              <a:rPr lang="en-CA" sz="2000" b="1" dirty="0">
                <a:solidFill>
                  <a:srgbClr val="376092"/>
                </a:solidFill>
                <a:latin typeface="Calibri"/>
                <a:cs typeface="Calibri"/>
              </a:rPr>
              <a:t>Principal and </a:t>
            </a:r>
            <a:r>
              <a:rPr lang="en-CA" sz="2000" b="1" dirty="0" smtClean="0">
                <a:solidFill>
                  <a:srgbClr val="376092"/>
                </a:solidFill>
                <a:latin typeface="Calibri"/>
                <a:cs typeface="Calibri"/>
              </a:rPr>
              <a:t>TL</a:t>
            </a:r>
          </a:p>
          <a:p>
            <a:pPr>
              <a:buClr>
                <a:srgbClr val="CC0000"/>
              </a:buClr>
            </a:pPr>
            <a:endParaRPr lang="en-CA" sz="1400" dirty="0" smtClean="0">
              <a:solidFill>
                <a:srgbClr val="376092"/>
              </a:solidFill>
              <a:latin typeface="Calibri"/>
              <a:cs typeface="Calibri"/>
            </a:endParaRPr>
          </a:p>
          <a:p>
            <a:pPr marL="285750" indent="-285750">
              <a:buClr>
                <a:srgbClr val="CC0000"/>
              </a:buClr>
              <a:buFont typeface="Wingdings" charset="2"/>
              <a:buChar char="ü"/>
            </a:pPr>
            <a:r>
              <a:rPr lang="en-CA" sz="2000" b="1" dirty="0" smtClean="0">
                <a:solidFill>
                  <a:srgbClr val="376092"/>
                </a:solidFill>
                <a:latin typeface="Calibri"/>
                <a:cs typeface="Calibri"/>
              </a:rPr>
              <a:t>TL and </a:t>
            </a:r>
            <a:r>
              <a:rPr lang="en-CA" sz="2000" b="1" dirty="0">
                <a:solidFill>
                  <a:srgbClr val="376092"/>
                </a:solidFill>
                <a:latin typeface="Calibri"/>
                <a:cs typeface="Calibri"/>
              </a:rPr>
              <a:t>Teachers</a:t>
            </a:r>
            <a:r>
              <a:rPr lang="en-CA" sz="2000" dirty="0">
                <a:solidFill>
                  <a:srgbClr val="376092"/>
                </a:solidFill>
                <a:latin typeface="Calibri"/>
                <a:cs typeface="Calibri"/>
              </a:rPr>
              <a:t> </a:t>
            </a:r>
            <a:endParaRPr lang="en-CA" sz="2000" dirty="0" smtClean="0">
              <a:solidFill>
                <a:srgbClr val="376092"/>
              </a:solidFill>
              <a:latin typeface="Calibri"/>
              <a:cs typeface="Calibri"/>
            </a:endParaRPr>
          </a:p>
          <a:p>
            <a:pPr>
              <a:buClr>
                <a:srgbClr val="CC0000"/>
              </a:buClr>
            </a:pPr>
            <a:endParaRPr lang="en-CA" sz="1400" dirty="0" smtClean="0">
              <a:solidFill>
                <a:srgbClr val="376092"/>
              </a:solidFill>
              <a:latin typeface="Calibri"/>
              <a:cs typeface="Calibri"/>
            </a:endParaRPr>
          </a:p>
          <a:p>
            <a:pPr marL="285750" indent="-285750">
              <a:buClr>
                <a:srgbClr val="CC0000"/>
              </a:buClr>
              <a:buFont typeface="Wingdings" charset="2"/>
              <a:buChar char="ü"/>
            </a:pPr>
            <a:r>
              <a:rPr lang="en-CA" sz="2000" b="1" dirty="0" smtClean="0">
                <a:solidFill>
                  <a:srgbClr val="376092"/>
                </a:solidFill>
                <a:latin typeface="Calibri"/>
                <a:cs typeface="Calibri"/>
              </a:rPr>
              <a:t>TL and </a:t>
            </a:r>
            <a:r>
              <a:rPr lang="en-CA" sz="2000" b="1" dirty="0">
                <a:solidFill>
                  <a:srgbClr val="376092"/>
                </a:solidFill>
                <a:latin typeface="Calibri"/>
                <a:cs typeface="Calibri"/>
              </a:rPr>
              <a:t>Specialists</a:t>
            </a:r>
            <a:r>
              <a:rPr lang="en-CA" sz="2000" dirty="0">
                <a:solidFill>
                  <a:srgbClr val="376092"/>
                </a:solidFill>
                <a:latin typeface="Calibri"/>
                <a:cs typeface="Calibri"/>
              </a:rPr>
              <a:t> </a:t>
            </a:r>
            <a:endParaRPr lang="en-CA" sz="2000" dirty="0" smtClean="0">
              <a:solidFill>
                <a:srgbClr val="376092"/>
              </a:solidFill>
              <a:latin typeface="Calibri"/>
              <a:cs typeface="Calibri"/>
            </a:endParaRPr>
          </a:p>
          <a:p>
            <a:pPr>
              <a:buClr>
                <a:srgbClr val="CC0000"/>
              </a:buClr>
            </a:pPr>
            <a:endParaRPr lang="en-CA" sz="1400" dirty="0" smtClean="0">
              <a:solidFill>
                <a:srgbClr val="376092"/>
              </a:solidFill>
              <a:latin typeface="Calibri"/>
              <a:cs typeface="Calibri"/>
            </a:endParaRPr>
          </a:p>
          <a:p>
            <a:pPr marL="285750" indent="-285750">
              <a:buClr>
                <a:srgbClr val="CC0000"/>
              </a:buClr>
              <a:buFont typeface="Wingdings" charset="2"/>
              <a:buChar char="ü"/>
            </a:pPr>
            <a:r>
              <a:rPr lang="en-CA" sz="2000" b="1" dirty="0" smtClean="0">
                <a:solidFill>
                  <a:srgbClr val="376092"/>
                </a:solidFill>
                <a:latin typeface="Calibri"/>
                <a:cs typeface="Calibri"/>
              </a:rPr>
              <a:t>TL and </a:t>
            </a:r>
            <a:r>
              <a:rPr lang="en-CA" sz="2000" b="1" dirty="0">
                <a:solidFill>
                  <a:srgbClr val="376092"/>
                </a:solidFill>
                <a:latin typeface="Calibri"/>
                <a:cs typeface="Calibri"/>
              </a:rPr>
              <a:t>Students</a:t>
            </a:r>
            <a:r>
              <a:rPr lang="en-CA" sz="2000" dirty="0">
                <a:solidFill>
                  <a:srgbClr val="376092"/>
                </a:solidFill>
                <a:latin typeface="Calibri"/>
                <a:cs typeface="Calibri"/>
              </a:rPr>
              <a:t> </a:t>
            </a:r>
            <a:endParaRPr lang="en-CA" sz="2000" dirty="0" smtClean="0">
              <a:solidFill>
                <a:srgbClr val="376092"/>
              </a:solidFill>
              <a:latin typeface="Calibri"/>
              <a:cs typeface="Calibri"/>
            </a:endParaRPr>
          </a:p>
          <a:p>
            <a:pPr>
              <a:buClr>
                <a:srgbClr val="CC0000"/>
              </a:buClr>
            </a:pPr>
            <a:endParaRPr lang="en-CA" sz="1400" dirty="0" smtClean="0">
              <a:solidFill>
                <a:srgbClr val="376092"/>
              </a:solidFill>
              <a:latin typeface="Calibri"/>
              <a:cs typeface="Calibri"/>
            </a:endParaRPr>
          </a:p>
          <a:p>
            <a:pPr marL="285750" indent="-285750">
              <a:buClr>
                <a:srgbClr val="CC0000"/>
              </a:buClr>
              <a:buFont typeface="Wingdings" charset="2"/>
              <a:buChar char="ü"/>
            </a:pPr>
            <a:r>
              <a:rPr lang="en-CA" sz="2000" b="1" dirty="0">
                <a:solidFill>
                  <a:srgbClr val="376092"/>
                </a:solidFill>
                <a:latin typeface="Calibri"/>
                <a:cs typeface="Calibri"/>
              </a:rPr>
              <a:t>Students and </a:t>
            </a:r>
            <a:r>
              <a:rPr lang="en-CA" sz="2000" b="1" dirty="0" smtClean="0">
                <a:solidFill>
                  <a:srgbClr val="376092"/>
                </a:solidFill>
                <a:latin typeface="Calibri"/>
                <a:cs typeface="Calibri"/>
              </a:rPr>
              <a:t>Students</a:t>
            </a:r>
          </a:p>
          <a:p>
            <a:pPr>
              <a:buClr>
                <a:srgbClr val="CC0000"/>
              </a:buClr>
            </a:pPr>
            <a:r>
              <a:rPr lang="en-CA" sz="2000" dirty="0" smtClean="0">
                <a:solidFill>
                  <a:srgbClr val="376092"/>
                </a:solidFill>
                <a:latin typeface="Calibri"/>
                <a:cs typeface="Calibri"/>
              </a:rPr>
              <a:t> </a:t>
            </a:r>
            <a:endParaRPr lang="en-CA" sz="1400" dirty="0" smtClean="0">
              <a:solidFill>
                <a:srgbClr val="376092"/>
              </a:solidFill>
              <a:latin typeface="Calibri"/>
              <a:cs typeface="Calibri"/>
            </a:endParaRPr>
          </a:p>
          <a:p>
            <a:pPr marL="285750" indent="-285750">
              <a:buClr>
                <a:srgbClr val="CC0000"/>
              </a:buClr>
              <a:buFont typeface="Wingdings" charset="2"/>
              <a:buChar char="ü"/>
            </a:pPr>
            <a:r>
              <a:rPr lang="en-CA" sz="2000" b="1" dirty="0" smtClean="0">
                <a:solidFill>
                  <a:srgbClr val="376092"/>
                </a:solidFill>
                <a:latin typeface="Calibri"/>
                <a:cs typeface="Calibri"/>
              </a:rPr>
              <a:t>TL / LLC Team </a:t>
            </a:r>
            <a:r>
              <a:rPr lang="en-CA" sz="2000" b="1" dirty="0">
                <a:solidFill>
                  <a:srgbClr val="376092"/>
                </a:solidFill>
                <a:latin typeface="Calibri"/>
                <a:cs typeface="Calibri"/>
              </a:rPr>
              <a:t>with Parents and Community</a:t>
            </a:r>
            <a:r>
              <a:rPr lang="en-CA" sz="2000" dirty="0">
                <a:solidFill>
                  <a:srgbClr val="376092"/>
                </a:solidFill>
                <a:latin typeface="Calibri"/>
                <a:cs typeface="Calibri"/>
              </a:rPr>
              <a:t> </a:t>
            </a:r>
            <a:endParaRPr lang="en-CA" sz="2000" dirty="0" smtClean="0">
              <a:solidFill>
                <a:srgbClr val="376092"/>
              </a:solidFill>
              <a:latin typeface="Calibri"/>
              <a:cs typeface="Calibri"/>
            </a:endParaRPr>
          </a:p>
          <a:p>
            <a:pPr>
              <a:buClr>
                <a:srgbClr val="CC0000"/>
              </a:buClr>
            </a:pPr>
            <a:endParaRPr lang="en-CA" dirty="0" smtClean="0">
              <a:solidFill>
                <a:srgbClr val="376092"/>
              </a:solidFill>
              <a:latin typeface="Calibri"/>
              <a:cs typeface="Calibri"/>
            </a:endParaRPr>
          </a:p>
          <a:p>
            <a:pPr marL="285750" indent="-285750">
              <a:buClr>
                <a:srgbClr val="CC0000"/>
              </a:buClr>
              <a:buFont typeface="Wingdings" charset="2"/>
              <a:buChar char="ü"/>
            </a:pPr>
            <a:r>
              <a:rPr lang="en-CA" sz="2000" b="1" dirty="0">
                <a:solidFill>
                  <a:srgbClr val="376092"/>
                </a:solidFill>
                <a:latin typeface="Calibri"/>
                <a:cs typeface="Calibri"/>
              </a:rPr>
              <a:t>District Level</a:t>
            </a:r>
            <a:r>
              <a:rPr lang="en-CA" sz="2000" dirty="0">
                <a:solidFill>
                  <a:srgbClr val="376092"/>
                </a:solidFill>
                <a:latin typeface="Calibri"/>
                <a:cs typeface="Calibri"/>
              </a:rPr>
              <a:t> </a:t>
            </a:r>
            <a:r>
              <a:rPr lang="en-CA" sz="2000" dirty="0" smtClean="0">
                <a:solidFill>
                  <a:srgbClr val="376092"/>
                </a:solidFill>
                <a:latin typeface="Calibri"/>
                <a:cs typeface="Calibri"/>
              </a:rPr>
              <a:t> </a:t>
            </a:r>
            <a:endParaRPr lang="en-US" sz="2000" dirty="0">
              <a:solidFill>
                <a:srgbClr val="376092"/>
              </a:solidFill>
              <a:latin typeface="Calibri"/>
              <a:cs typeface="Calibri"/>
            </a:endParaRPr>
          </a:p>
        </p:txBody>
      </p:sp>
    </p:spTree>
    <p:extLst>
      <p:ext uri="{BB962C8B-B14F-4D97-AF65-F5344CB8AC3E}">
        <p14:creationId xmlns:p14="http://schemas.microsoft.com/office/powerpoint/2010/main" val="1196210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Cteam-1024x93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7309" y="399143"/>
            <a:ext cx="4366691" cy="3991428"/>
          </a:xfrm>
          <a:prstGeom prst="rect">
            <a:avLst/>
          </a:prstGeom>
        </p:spPr>
      </p:pic>
      <p:pic>
        <p:nvPicPr>
          <p:cNvPr id="3" name="Picture 2" descr="LL_KeyStep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964906" cy="6858000"/>
          </a:xfrm>
          <a:prstGeom prst="rect">
            <a:avLst/>
          </a:prstGeom>
        </p:spPr>
      </p:pic>
      <p:sp>
        <p:nvSpPr>
          <p:cNvPr id="6" name="TextBox 5"/>
          <p:cNvSpPr txBox="1"/>
          <p:nvPr/>
        </p:nvSpPr>
        <p:spPr>
          <a:xfrm>
            <a:off x="5558482" y="6073081"/>
            <a:ext cx="3210512" cy="523220"/>
          </a:xfrm>
          <a:prstGeom prst="rect">
            <a:avLst/>
          </a:prstGeom>
          <a:noFill/>
        </p:spPr>
        <p:txBody>
          <a:bodyPr wrap="square" rtlCol="0">
            <a:spAutoFit/>
          </a:bodyPr>
          <a:lstStyle/>
          <a:p>
            <a:pPr marL="285750" indent="-285750">
              <a:buFont typeface="Wingdings" charset="2"/>
              <a:buChar char="ü"/>
            </a:pPr>
            <a:r>
              <a:rPr lang="en-US" sz="1400" b="1" dirty="0">
                <a:solidFill>
                  <a:srgbClr val="C0504D"/>
                </a:solidFill>
                <a:latin typeface="Calibri"/>
              </a:rPr>
              <a:t>Think about leveraging alternative scenarios (LL Appendix 7</a:t>
            </a:r>
            <a:r>
              <a:rPr lang="en-US" sz="1400" b="1" dirty="0" smtClean="0">
                <a:solidFill>
                  <a:srgbClr val="C0504D"/>
                </a:solidFill>
                <a:latin typeface="Calibri"/>
              </a:rPr>
              <a:t>)</a:t>
            </a:r>
            <a:endParaRPr lang="en-US" sz="1400" b="1" dirty="0">
              <a:solidFill>
                <a:srgbClr val="C0504D"/>
              </a:solidFill>
              <a:latin typeface="Calibri"/>
            </a:endParaRPr>
          </a:p>
        </p:txBody>
      </p:sp>
      <p:sp>
        <p:nvSpPr>
          <p:cNvPr id="8" name="TextBox 7"/>
          <p:cNvSpPr txBox="1"/>
          <p:nvPr/>
        </p:nvSpPr>
        <p:spPr>
          <a:xfrm>
            <a:off x="5418614" y="4613098"/>
            <a:ext cx="3459238" cy="1200329"/>
          </a:xfrm>
          <a:prstGeom prst="rect">
            <a:avLst/>
          </a:prstGeom>
          <a:noFill/>
          <a:ln w="57150" cmpd="sng">
            <a:solidFill>
              <a:srgbClr val="C0504D"/>
            </a:solidFill>
          </a:ln>
          <a:effectLst/>
        </p:spPr>
        <p:txBody>
          <a:bodyPr wrap="square" rtlCol="0">
            <a:spAutoFit/>
          </a:bodyPr>
          <a:lstStyle/>
          <a:p>
            <a:r>
              <a:rPr lang="en-US" b="1" dirty="0" smtClean="0">
                <a:solidFill>
                  <a:srgbClr val="C0504D"/>
                </a:solidFill>
                <a:latin typeface="Calibri"/>
              </a:rPr>
              <a:t>No teacher-librarian? </a:t>
            </a:r>
          </a:p>
          <a:p>
            <a:pPr lvl="1"/>
            <a:r>
              <a:rPr lang="en-US" dirty="0" smtClean="0">
                <a:solidFill>
                  <a:prstClr val="black"/>
                </a:solidFill>
                <a:latin typeface="Calibri"/>
              </a:rPr>
              <a:t>It’s even more important to engage teachers in leadership for the learning commons.</a:t>
            </a:r>
            <a:endParaRPr lang="en-US" dirty="0">
              <a:solidFill>
                <a:prstClr val="black"/>
              </a:solidFill>
              <a:latin typeface="Calibri"/>
            </a:endParaRPr>
          </a:p>
        </p:txBody>
      </p:sp>
    </p:spTree>
    <p:extLst>
      <p:ext uri="{BB962C8B-B14F-4D97-AF65-F5344CB8AC3E}">
        <p14:creationId xmlns:p14="http://schemas.microsoft.com/office/powerpoint/2010/main" val="408663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7262771"/>
              </p:ext>
            </p:extLst>
          </p:nvPr>
        </p:nvGraphicFramePr>
        <p:xfrm>
          <a:off x="930274" y="555210"/>
          <a:ext cx="7294527" cy="5160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 name="TextBox 4"/>
          <p:cNvSpPr txBox="1"/>
          <p:nvPr/>
        </p:nvSpPr>
        <p:spPr>
          <a:xfrm>
            <a:off x="1786717" y="248160"/>
            <a:ext cx="5663951" cy="646331"/>
          </a:xfrm>
          <a:prstGeom prst="rect">
            <a:avLst/>
          </a:prstGeom>
          <a:noFill/>
        </p:spPr>
        <p:txBody>
          <a:bodyPr wrap="square" rtlCol="0">
            <a:spAutoFit/>
          </a:bodyPr>
          <a:lstStyle/>
          <a:p>
            <a:r>
              <a:rPr lang="en-US" sz="3600" b="1" dirty="0" smtClean="0">
                <a:solidFill>
                  <a:srgbClr val="FFFFFF"/>
                </a:solidFill>
                <a:latin typeface="Calibri"/>
                <a:cs typeface="Calibri"/>
              </a:rPr>
              <a:t>Who will be on your team?</a:t>
            </a:r>
            <a:endParaRPr lang="en-US" sz="3600" b="1" dirty="0">
              <a:solidFill>
                <a:srgbClr val="FFFFFF"/>
              </a:solidFill>
              <a:latin typeface="Calibri"/>
              <a:cs typeface="Calibri"/>
            </a:endParaRPr>
          </a:p>
        </p:txBody>
      </p:sp>
      <p:sp>
        <p:nvSpPr>
          <p:cNvPr id="6" name="TextBox 5"/>
          <p:cNvSpPr txBox="1"/>
          <p:nvPr/>
        </p:nvSpPr>
        <p:spPr>
          <a:xfrm>
            <a:off x="472519" y="4991663"/>
            <a:ext cx="7973775" cy="898707"/>
          </a:xfrm>
          <a:prstGeom prst="rect">
            <a:avLst/>
          </a:prstGeom>
          <a:noFill/>
        </p:spPr>
        <p:txBody>
          <a:bodyPr wrap="square" rtlCol="0">
            <a:spAutoFit/>
          </a:bodyPr>
          <a:lstStyle/>
          <a:p>
            <a:pPr>
              <a:lnSpc>
                <a:spcPct val="110000"/>
              </a:lnSpc>
            </a:pPr>
            <a:r>
              <a:rPr lang="en-US" sz="2400" b="1" dirty="0" smtClean="0">
                <a:solidFill>
                  <a:srgbClr val="CC0000"/>
                </a:solidFill>
                <a:latin typeface="Calibri"/>
                <a:cs typeface="Calibri"/>
              </a:rPr>
              <a:t>“The Library Learning Commons Leadership Team represents the learning needs of the entire school community.”</a:t>
            </a:r>
            <a:endParaRPr lang="en-US" sz="2400" b="1" dirty="0">
              <a:solidFill>
                <a:srgbClr val="CC0000"/>
              </a:solidFill>
              <a:latin typeface="Calibri"/>
              <a:cs typeface="Calibri"/>
            </a:endParaRPr>
          </a:p>
        </p:txBody>
      </p:sp>
      <p:sp>
        <p:nvSpPr>
          <p:cNvPr id="7" name="Oval 6"/>
          <p:cNvSpPr/>
          <p:nvPr/>
        </p:nvSpPr>
        <p:spPr>
          <a:xfrm>
            <a:off x="7189815" y="5740431"/>
            <a:ext cx="1797873" cy="1002101"/>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22-23</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1777949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5499" y="276455"/>
            <a:ext cx="4772009" cy="646331"/>
          </a:xfrm>
          <a:prstGeom prst="rect">
            <a:avLst/>
          </a:prstGeom>
          <a:noFill/>
        </p:spPr>
        <p:txBody>
          <a:bodyPr wrap="none" rtlCol="0">
            <a:spAutoFit/>
          </a:bodyPr>
          <a:lstStyle/>
          <a:p>
            <a:pPr algn="ctr"/>
            <a:r>
              <a:rPr lang="en-US" sz="3600" b="1" dirty="0" smtClean="0">
                <a:solidFill>
                  <a:srgbClr val="DC0019"/>
                </a:solidFill>
                <a:latin typeface="Calibri"/>
              </a:rPr>
              <a:t>The role of the principal</a:t>
            </a:r>
            <a:endParaRPr lang="en-US" sz="3600" b="1" dirty="0">
              <a:solidFill>
                <a:srgbClr val="DC0019"/>
              </a:solidFill>
              <a:latin typeface="Calibri"/>
            </a:endParaRPr>
          </a:p>
        </p:txBody>
      </p:sp>
      <p:grpSp>
        <p:nvGrpSpPr>
          <p:cNvPr id="12" name="Group 11"/>
          <p:cNvGrpSpPr/>
          <p:nvPr/>
        </p:nvGrpSpPr>
        <p:grpSpPr>
          <a:xfrm>
            <a:off x="168628" y="1131380"/>
            <a:ext cx="4864345" cy="5249874"/>
            <a:chOff x="168628" y="1131380"/>
            <a:chExt cx="4864345" cy="5249874"/>
          </a:xfrm>
        </p:grpSpPr>
        <p:pic>
          <p:nvPicPr>
            <p:cNvPr id="2" name="Picture 1" descr="ExemplaryLibrari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268009">
              <a:off x="2016549" y="4866826"/>
              <a:ext cx="1167613" cy="1514428"/>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168628" y="1131380"/>
              <a:ext cx="4864345" cy="2702646"/>
              <a:chOff x="570553" y="1302263"/>
              <a:chExt cx="4864345" cy="2702646"/>
            </a:xfrm>
          </p:grpSpPr>
          <p:sp>
            <p:nvSpPr>
              <p:cNvPr id="6" name="Rounded Rectangular Callout 5"/>
              <p:cNvSpPr/>
              <p:nvPr/>
            </p:nvSpPr>
            <p:spPr>
              <a:xfrm>
                <a:off x="578784" y="1302263"/>
                <a:ext cx="4826615" cy="2702646"/>
              </a:xfrm>
              <a:prstGeom prst="wedgeRoundRectCallout">
                <a:avLst>
                  <a:gd name="adj1" fmla="val 302"/>
                  <a:gd name="adj2" fmla="val 75918"/>
                  <a:gd name="adj3" fmla="val 16667"/>
                </a:avLst>
              </a:prstGeom>
              <a:solidFill>
                <a:schemeClr val="accent4">
                  <a:lumMod val="75000"/>
                </a:schemeClr>
              </a:solidFill>
              <a:ln>
                <a:solidFill>
                  <a:schemeClr val="accent4">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TextBox 2"/>
              <p:cNvSpPr txBox="1"/>
              <p:nvPr/>
            </p:nvSpPr>
            <p:spPr>
              <a:xfrm>
                <a:off x="570553" y="1383663"/>
                <a:ext cx="4864345" cy="2457083"/>
              </a:xfrm>
              <a:prstGeom prst="rect">
                <a:avLst/>
              </a:prstGeom>
              <a:noFill/>
            </p:spPr>
            <p:txBody>
              <a:bodyPr wrap="square" rtlCol="0">
                <a:spAutoFit/>
              </a:bodyPr>
              <a:lstStyle/>
              <a:p>
                <a:pPr algn="ctr">
                  <a:lnSpc>
                    <a:spcPct val="110000"/>
                  </a:lnSpc>
                </a:pPr>
                <a:r>
                  <a:rPr lang="en-US" sz="2000" dirty="0">
                    <a:solidFill>
                      <a:prstClr val="white"/>
                    </a:solidFill>
                    <a:latin typeface="Calibri"/>
                  </a:rPr>
                  <a:t>At the school level, the principal is key in establishing and encouraging working partnerships among staff and students. The principal must provide the climate for cooperation, experimentation and growth, The Learning Commons has great potential, but only when everyone participates. </a:t>
                </a:r>
              </a:p>
            </p:txBody>
          </p:sp>
        </p:grpSp>
        <p:pic>
          <p:nvPicPr>
            <p:cNvPr id="7" name="Picture 6" descr="T4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91681">
              <a:off x="984275" y="3896580"/>
              <a:ext cx="1385755" cy="1797973"/>
            </a:xfrm>
            <a:prstGeom prst="rect">
              <a:avLst/>
            </a:prstGeom>
            <a:ln>
              <a:solidFill>
                <a:srgbClr val="DC0019"/>
              </a:solidFill>
            </a:ln>
            <a:effectLst>
              <a:outerShdw blurRad="50800" dist="38100" dir="5400000" algn="t" rotWithShape="0">
                <a:prstClr val="black">
                  <a:alpha val="40000"/>
                </a:prstClr>
              </a:outerShdw>
            </a:effectLst>
          </p:spPr>
        </p:pic>
      </p:grpSp>
      <p:grpSp>
        <p:nvGrpSpPr>
          <p:cNvPr id="13" name="Group 12"/>
          <p:cNvGrpSpPr/>
          <p:nvPr/>
        </p:nvGrpSpPr>
        <p:grpSpPr>
          <a:xfrm>
            <a:off x="4461646" y="1729377"/>
            <a:ext cx="4321586" cy="4671648"/>
            <a:chOff x="4461646" y="1729377"/>
            <a:chExt cx="4321586" cy="4671648"/>
          </a:xfrm>
        </p:grpSpPr>
        <p:grpSp>
          <p:nvGrpSpPr>
            <p:cNvPr id="11" name="Group 10"/>
            <p:cNvGrpSpPr/>
            <p:nvPr/>
          </p:nvGrpSpPr>
          <p:grpSpPr>
            <a:xfrm>
              <a:off x="5469547" y="1729377"/>
              <a:ext cx="3313685" cy="3715050"/>
              <a:chOff x="5379901" y="1107452"/>
              <a:chExt cx="3313685" cy="3715050"/>
            </a:xfrm>
          </p:grpSpPr>
          <p:sp>
            <p:nvSpPr>
              <p:cNvPr id="10" name="Rounded Rectangular Callout 9"/>
              <p:cNvSpPr/>
              <p:nvPr/>
            </p:nvSpPr>
            <p:spPr>
              <a:xfrm>
                <a:off x="5379901" y="1107452"/>
                <a:ext cx="3313685" cy="3715050"/>
              </a:xfrm>
              <a:prstGeom prst="wedgeRoundRectCallout">
                <a:avLst>
                  <a:gd name="adj1" fmla="val -43637"/>
                  <a:gd name="adj2" fmla="val 65961"/>
                  <a:gd name="adj3" fmla="val 16667"/>
                </a:avLst>
              </a:prstGeom>
              <a:solidFill>
                <a:schemeClr val="accent5">
                  <a:lumMod val="75000"/>
                </a:schemeClr>
              </a:solidFill>
              <a:ln>
                <a:solidFill>
                  <a:schemeClr val="accent5">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 name="TextBox 3"/>
              <p:cNvSpPr txBox="1"/>
              <p:nvPr/>
            </p:nvSpPr>
            <p:spPr>
              <a:xfrm>
                <a:off x="5379901" y="1198997"/>
                <a:ext cx="3313685" cy="3472745"/>
              </a:xfrm>
              <a:prstGeom prst="rect">
                <a:avLst/>
              </a:prstGeom>
              <a:noFill/>
            </p:spPr>
            <p:txBody>
              <a:bodyPr wrap="square" rtlCol="0">
                <a:spAutoFit/>
              </a:bodyPr>
              <a:lstStyle/>
              <a:p>
                <a:pPr algn="ctr">
                  <a:lnSpc>
                    <a:spcPct val="110000"/>
                  </a:lnSpc>
                </a:pPr>
                <a:r>
                  <a:rPr lang="en-US" sz="2000" b="1" dirty="0">
                    <a:solidFill>
                      <a:srgbClr val="FFFFFF"/>
                    </a:solidFill>
                    <a:latin typeface="Calibri"/>
                  </a:rPr>
                  <a:t>School principals as curriculum leaders and site managers of their schools will provide the leadership, budgets and support for moving forward with library learning commons transitions and implementation of national and regional standards. </a:t>
                </a:r>
              </a:p>
            </p:txBody>
          </p:sp>
        </p:grpSp>
        <p:pic>
          <p:nvPicPr>
            <p:cNvPr id="8" name="Picture 7" descr="LL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36665">
              <a:off x="4461646" y="4766622"/>
              <a:ext cx="1262949" cy="1634403"/>
            </a:xfrm>
            <a:prstGeom prst="rect">
              <a:avLst/>
            </a:prstGeom>
            <a:ln>
              <a:solidFill>
                <a:schemeClr val="tx2"/>
              </a:solidFill>
            </a:ln>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97630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ctionPlanning.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40858">
            <a:off x="4681535" y="1360864"/>
            <a:ext cx="3783296" cy="4513768"/>
          </a:xfrm>
          <a:prstGeom prst="rect">
            <a:avLst/>
          </a:prstGeom>
          <a:ln>
            <a:noFill/>
          </a:ln>
          <a:effectLst>
            <a:outerShdw blurRad="292100" dist="139700" dir="2700000" algn="tl" rotWithShape="0">
              <a:srgbClr val="333333">
                <a:alpha val="65000"/>
              </a:srgbClr>
            </a:outerShdw>
          </a:effectLst>
        </p:spPr>
      </p:pic>
      <p:pic>
        <p:nvPicPr>
          <p:cNvPr id="16" name="Picture 15" descr="LLappendix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490849">
            <a:off x="1081802" y="1359673"/>
            <a:ext cx="3324205" cy="4595440"/>
          </a:xfrm>
          <a:prstGeom prst="rect">
            <a:avLst/>
          </a:prstGeom>
          <a:ln>
            <a:noFill/>
          </a:ln>
          <a:effectLst>
            <a:outerShdw blurRad="292100" dist="139700" dir="2700000" algn="tl" rotWithShape="0">
              <a:srgbClr val="333333">
                <a:alpha val="65000"/>
              </a:srgbClr>
            </a:outerShdw>
          </a:effectLst>
        </p:spPr>
      </p:pic>
      <p:pic>
        <p:nvPicPr>
          <p:cNvPr id="17" name="Picture 16" descr="LL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7217" y="3476617"/>
            <a:ext cx="2325254" cy="300915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75711" y="194235"/>
            <a:ext cx="5234125" cy="646331"/>
          </a:xfrm>
          <a:prstGeom prst="rect">
            <a:avLst/>
          </a:prstGeom>
          <a:noFill/>
        </p:spPr>
        <p:txBody>
          <a:bodyPr wrap="none" rtlCol="0">
            <a:spAutoFit/>
          </a:bodyPr>
          <a:lstStyle/>
          <a:p>
            <a:r>
              <a:rPr lang="en-US" sz="3600" b="1" dirty="0" smtClean="0">
                <a:solidFill>
                  <a:srgbClr val="376092"/>
                </a:solidFill>
              </a:rPr>
              <a:t>What are your next steps?</a:t>
            </a:r>
            <a:endParaRPr lang="en-US" sz="3600" b="1" dirty="0">
              <a:solidFill>
                <a:srgbClr val="376092"/>
              </a:solidFill>
            </a:endParaRPr>
          </a:p>
        </p:txBody>
      </p:sp>
    </p:spTree>
    <p:extLst>
      <p:ext uri="{BB962C8B-B14F-4D97-AF65-F5344CB8AC3E}">
        <p14:creationId xmlns:p14="http://schemas.microsoft.com/office/powerpoint/2010/main" val="68318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rpleBanner.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274"/>
            <a:ext cx="9144000" cy="1113764"/>
          </a:xfrm>
          <a:prstGeom prst="rect">
            <a:avLst/>
          </a:prstGeom>
        </p:spPr>
      </p:pic>
      <p:sp>
        <p:nvSpPr>
          <p:cNvPr id="3" name="TextBox 2"/>
          <p:cNvSpPr txBox="1"/>
          <p:nvPr/>
        </p:nvSpPr>
        <p:spPr>
          <a:xfrm>
            <a:off x="3665796" y="1186662"/>
            <a:ext cx="1352003" cy="523220"/>
          </a:xfrm>
          <a:prstGeom prst="rect">
            <a:avLst/>
          </a:prstGeom>
          <a:noFill/>
        </p:spPr>
        <p:txBody>
          <a:bodyPr wrap="none" rtlCol="0">
            <a:spAutoFit/>
          </a:bodyPr>
          <a:lstStyle/>
          <a:p>
            <a:r>
              <a:rPr lang="en-US" sz="2800" b="1" dirty="0">
                <a:solidFill>
                  <a:prstClr val="black"/>
                </a:solidFill>
                <a:latin typeface="Calibri"/>
              </a:rPr>
              <a:t>Themes</a:t>
            </a:r>
          </a:p>
        </p:txBody>
      </p:sp>
      <p:pic>
        <p:nvPicPr>
          <p:cNvPr id="4" name="Picture 3"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1851002"/>
            <a:ext cx="737783" cy="692728"/>
          </a:xfrm>
          <a:prstGeom prst="rect">
            <a:avLst/>
          </a:prstGeom>
        </p:spPr>
      </p:pic>
      <p:pic>
        <p:nvPicPr>
          <p:cNvPr id="5" name="Picture 4"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2625265"/>
            <a:ext cx="737783" cy="692728"/>
          </a:xfrm>
          <a:prstGeom prst="rect">
            <a:avLst/>
          </a:prstGeom>
        </p:spPr>
      </p:pic>
      <p:pic>
        <p:nvPicPr>
          <p:cNvPr id="6" name="Picture 5"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3399528"/>
            <a:ext cx="737783" cy="692728"/>
          </a:xfrm>
          <a:prstGeom prst="rect">
            <a:avLst/>
          </a:prstGeom>
        </p:spPr>
      </p:pic>
      <p:pic>
        <p:nvPicPr>
          <p:cNvPr id="7" name="Picture 6"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4173791"/>
            <a:ext cx="737783" cy="692728"/>
          </a:xfrm>
          <a:prstGeom prst="rect">
            <a:avLst/>
          </a:prstGeom>
        </p:spPr>
      </p:pic>
      <p:pic>
        <p:nvPicPr>
          <p:cNvPr id="8" name="Picture 7"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4948054"/>
            <a:ext cx="737783" cy="692728"/>
          </a:xfrm>
          <a:prstGeom prst="rect">
            <a:avLst/>
          </a:prstGeom>
        </p:spPr>
      </p:pic>
      <p:pic>
        <p:nvPicPr>
          <p:cNvPr id="9" name="Picture 8"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5722319"/>
            <a:ext cx="737783" cy="692728"/>
          </a:xfrm>
          <a:prstGeom prst="rect">
            <a:avLst/>
          </a:prstGeom>
        </p:spPr>
      </p:pic>
      <p:sp>
        <p:nvSpPr>
          <p:cNvPr id="10" name="TextBox 9"/>
          <p:cNvSpPr txBox="1"/>
          <p:nvPr/>
        </p:nvSpPr>
        <p:spPr>
          <a:xfrm>
            <a:off x="1661833" y="1966534"/>
            <a:ext cx="5458646" cy="461665"/>
          </a:xfrm>
          <a:prstGeom prst="rect">
            <a:avLst/>
          </a:prstGeom>
          <a:noFill/>
        </p:spPr>
        <p:txBody>
          <a:bodyPr wrap="none" rtlCol="0">
            <a:spAutoFit/>
          </a:bodyPr>
          <a:lstStyle/>
          <a:p>
            <a:r>
              <a:rPr lang="en-US" sz="2400" b="1" dirty="0">
                <a:solidFill>
                  <a:srgbClr val="663399"/>
                </a:solidFill>
                <a:latin typeface="Calibri"/>
              </a:rPr>
              <a:t>Designing for a Collaborative Physical LLC</a:t>
            </a:r>
          </a:p>
        </p:txBody>
      </p:sp>
      <p:sp>
        <p:nvSpPr>
          <p:cNvPr id="11" name="TextBox 10"/>
          <p:cNvSpPr txBox="1"/>
          <p:nvPr/>
        </p:nvSpPr>
        <p:spPr>
          <a:xfrm>
            <a:off x="1661833" y="2740797"/>
            <a:ext cx="5295590" cy="461665"/>
          </a:xfrm>
          <a:prstGeom prst="rect">
            <a:avLst/>
          </a:prstGeom>
          <a:noFill/>
        </p:spPr>
        <p:txBody>
          <a:bodyPr wrap="none" rtlCol="0">
            <a:spAutoFit/>
          </a:bodyPr>
          <a:lstStyle/>
          <a:p>
            <a:r>
              <a:rPr lang="en-US" sz="2400" b="1" dirty="0">
                <a:solidFill>
                  <a:srgbClr val="663399"/>
                </a:solidFill>
                <a:latin typeface="Calibri"/>
              </a:rPr>
              <a:t>Designing for a Collaborative Virtual LLC</a:t>
            </a:r>
          </a:p>
        </p:txBody>
      </p:sp>
      <p:sp>
        <p:nvSpPr>
          <p:cNvPr id="12" name="TextBox 11"/>
          <p:cNvSpPr txBox="1"/>
          <p:nvPr/>
        </p:nvSpPr>
        <p:spPr>
          <a:xfrm>
            <a:off x="1661833" y="3515060"/>
            <a:ext cx="4805222" cy="461665"/>
          </a:xfrm>
          <a:prstGeom prst="rect">
            <a:avLst/>
          </a:prstGeom>
          <a:noFill/>
        </p:spPr>
        <p:txBody>
          <a:bodyPr wrap="none" rtlCol="0">
            <a:spAutoFit/>
          </a:bodyPr>
          <a:lstStyle/>
          <a:p>
            <a:r>
              <a:rPr lang="en-US" sz="2400" b="1" dirty="0">
                <a:solidFill>
                  <a:srgbClr val="663399"/>
                </a:solidFill>
                <a:latin typeface="Calibri"/>
              </a:rPr>
              <a:t>Designing for Accessibility in the LLC</a:t>
            </a:r>
          </a:p>
        </p:txBody>
      </p:sp>
      <p:sp>
        <p:nvSpPr>
          <p:cNvPr id="13" name="TextBox 12"/>
          <p:cNvSpPr txBox="1"/>
          <p:nvPr/>
        </p:nvSpPr>
        <p:spPr>
          <a:xfrm>
            <a:off x="1661833" y="4289323"/>
            <a:ext cx="6990315" cy="461665"/>
          </a:xfrm>
          <a:prstGeom prst="rect">
            <a:avLst/>
          </a:prstGeom>
          <a:noFill/>
        </p:spPr>
        <p:txBody>
          <a:bodyPr wrap="none" rtlCol="0">
            <a:spAutoFit/>
          </a:bodyPr>
          <a:lstStyle/>
          <a:p>
            <a:r>
              <a:rPr lang="en-US" sz="2400" b="1" dirty="0">
                <a:solidFill>
                  <a:srgbClr val="663399"/>
                </a:solidFill>
                <a:latin typeface="Calibri"/>
              </a:rPr>
              <a:t>Designing for Responsive Print and Digital Collections</a:t>
            </a:r>
          </a:p>
        </p:txBody>
      </p:sp>
      <p:sp>
        <p:nvSpPr>
          <p:cNvPr id="14" name="TextBox 13"/>
          <p:cNvSpPr txBox="1"/>
          <p:nvPr/>
        </p:nvSpPr>
        <p:spPr>
          <a:xfrm>
            <a:off x="1661833" y="5063586"/>
            <a:ext cx="5329404" cy="461665"/>
          </a:xfrm>
          <a:prstGeom prst="rect">
            <a:avLst/>
          </a:prstGeom>
          <a:noFill/>
        </p:spPr>
        <p:txBody>
          <a:bodyPr wrap="none" rtlCol="0">
            <a:spAutoFit/>
          </a:bodyPr>
          <a:lstStyle/>
          <a:p>
            <a:r>
              <a:rPr lang="en-US" sz="2400" b="1" dirty="0">
                <a:solidFill>
                  <a:srgbClr val="663399"/>
                </a:solidFill>
                <a:latin typeface="Calibri"/>
              </a:rPr>
              <a:t>Designing for Creativity and Imagination</a:t>
            </a:r>
          </a:p>
        </p:txBody>
      </p:sp>
      <p:sp>
        <p:nvSpPr>
          <p:cNvPr id="15" name="TextBox 14"/>
          <p:cNvSpPr txBox="1"/>
          <p:nvPr/>
        </p:nvSpPr>
        <p:spPr>
          <a:xfrm>
            <a:off x="1628019" y="5837851"/>
            <a:ext cx="5741776" cy="461665"/>
          </a:xfrm>
          <a:prstGeom prst="rect">
            <a:avLst/>
          </a:prstGeom>
          <a:noFill/>
        </p:spPr>
        <p:txBody>
          <a:bodyPr wrap="none" rtlCol="0">
            <a:spAutoFit/>
          </a:bodyPr>
          <a:lstStyle/>
          <a:p>
            <a:r>
              <a:rPr lang="en-US" sz="2400" b="1" dirty="0">
                <a:solidFill>
                  <a:srgbClr val="663399"/>
                </a:solidFill>
                <a:latin typeface="Calibri"/>
              </a:rPr>
              <a:t>Designing for a Participatory School Culture</a:t>
            </a:r>
          </a:p>
        </p:txBody>
      </p:sp>
    </p:spTree>
    <p:extLst>
      <p:ext uri="{BB962C8B-B14F-4D97-AF65-F5344CB8AC3E}">
        <p14:creationId xmlns:p14="http://schemas.microsoft.com/office/powerpoint/2010/main" val="355803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209855843"/>
              </p:ext>
            </p:extLst>
          </p:nvPr>
        </p:nvGraphicFramePr>
        <p:xfrm>
          <a:off x="31661" y="1219465"/>
          <a:ext cx="6453751" cy="4895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p:cNvGrpSpPr/>
          <p:nvPr/>
        </p:nvGrpSpPr>
        <p:grpSpPr>
          <a:xfrm>
            <a:off x="324256" y="222357"/>
            <a:ext cx="1519034" cy="1590439"/>
            <a:chOff x="330418" y="136054"/>
            <a:chExt cx="1519034" cy="1590439"/>
          </a:xfrm>
        </p:grpSpPr>
        <p:sp>
          <p:nvSpPr>
            <p:cNvPr id="14" name="Rectangle 13"/>
            <p:cNvSpPr/>
            <p:nvPr/>
          </p:nvSpPr>
          <p:spPr>
            <a:xfrm>
              <a:off x="330418" y="136054"/>
              <a:ext cx="1519034" cy="1590439"/>
            </a:xfrm>
            <a:prstGeom prst="rect">
              <a:avLst/>
            </a:prstGeom>
            <a:solidFill>
              <a:schemeClr val="accent2">
                <a:lumMod val="40000"/>
                <a:lumOff val="60000"/>
              </a:schemeClr>
            </a:solidFill>
            <a:ln w="38100" cmpd="sng">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ogoHeader.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7550" y="168441"/>
              <a:ext cx="1284770" cy="1525664"/>
            </a:xfrm>
            <a:prstGeom prst="rect">
              <a:avLst/>
            </a:prstGeom>
          </p:spPr>
        </p:pic>
      </p:grpSp>
      <p:grpSp>
        <p:nvGrpSpPr>
          <p:cNvPr id="5" name="Group 4"/>
          <p:cNvGrpSpPr/>
          <p:nvPr/>
        </p:nvGrpSpPr>
        <p:grpSpPr>
          <a:xfrm>
            <a:off x="5635993" y="4615390"/>
            <a:ext cx="3181809" cy="1499353"/>
            <a:chOff x="5635993" y="4615390"/>
            <a:chExt cx="3181809" cy="1499353"/>
          </a:xfrm>
        </p:grpSpPr>
        <p:grpSp>
          <p:nvGrpSpPr>
            <p:cNvPr id="13" name="Group 12"/>
            <p:cNvGrpSpPr/>
            <p:nvPr/>
          </p:nvGrpSpPr>
          <p:grpSpPr>
            <a:xfrm>
              <a:off x="5635993" y="4615390"/>
              <a:ext cx="3181809" cy="1499353"/>
              <a:chOff x="5683232" y="5006747"/>
              <a:chExt cx="3181809" cy="1499353"/>
            </a:xfrm>
          </p:grpSpPr>
          <p:pic>
            <p:nvPicPr>
              <p:cNvPr id="2" name="Picture 1" descr="9265281815_accff4a768_b.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83232" y="5038950"/>
                <a:ext cx="3181809" cy="1467150"/>
              </a:xfrm>
              <a:prstGeom prst="rect">
                <a:avLst/>
              </a:prstGeom>
              <a:ln w="38100" cmpd="sng">
                <a:solidFill>
                  <a:srgbClr val="3366FF"/>
                </a:solidFill>
              </a:ln>
              <a:effectLst>
                <a:outerShdw blurRad="50800" dist="38100" dir="2700000" algn="tl" rotWithShape="0">
                  <a:prstClr val="black">
                    <a:alpha val="40000"/>
                  </a:prstClr>
                </a:outerShdw>
              </a:effectLst>
            </p:spPr>
          </p:pic>
          <p:sp>
            <p:nvSpPr>
              <p:cNvPr id="12" name="Rectangle 11"/>
              <p:cNvSpPr/>
              <p:nvPr/>
            </p:nvSpPr>
            <p:spPr>
              <a:xfrm>
                <a:off x="6111665" y="5006747"/>
                <a:ext cx="2459327" cy="1107996"/>
              </a:xfrm>
              <a:prstGeom prst="rect">
                <a:avLst/>
              </a:prstGeom>
              <a:noFill/>
            </p:spPr>
            <p:txBody>
              <a:bodyPr wrap="none" lIns="91440" tIns="45720" rIns="91440" bIns="45720">
                <a:spAutoFit/>
              </a:bodyPr>
              <a:lstStyle/>
              <a:p>
                <a:pPr algn="ctr"/>
                <a:r>
                  <a:rPr lang="en-US"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Share!</a:t>
                </a:r>
                <a:endParaRPr lang="en-US"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
          <p:nvSpPr>
            <p:cNvPr id="7" name="TextBox 6"/>
            <p:cNvSpPr txBox="1"/>
            <p:nvPr/>
          </p:nvSpPr>
          <p:spPr>
            <a:xfrm>
              <a:off x="5860768" y="5926202"/>
              <a:ext cx="2401980" cy="188541"/>
            </a:xfrm>
            <a:prstGeom prst="rect">
              <a:avLst/>
            </a:prstGeom>
            <a:noFill/>
            <a:ln w="38100" cmpd="sng">
              <a:noFill/>
            </a:ln>
          </p:spPr>
          <p:txBody>
            <a:bodyPr wrap="none" rtlCol="0">
              <a:spAutoFit/>
            </a:bodyPr>
            <a:lstStyle/>
            <a:p>
              <a:r>
                <a:rPr lang="en-US" sz="900" dirty="0"/>
                <a:t>Image: </a:t>
              </a:r>
              <a:r>
                <a:rPr lang="en-US" sz="900" dirty="0">
                  <a:hlinkClick r:id="rId9"/>
                </a:rPr>
                <a:t>https://www.flickr.com/photos/deanhochman</a:t>
              </a:r>
              <a:r>
                <a:rPr lang="en-US" sz="900" dirty="0" smtClean="0">
                  <a:hlinkClick r:id="rId9"/>
                </a:rPr>
                <a:t>/</a:t>
              </a:r>
              <a:r>
                <a:rPr lang="en-US" sz="900" dirty="0" smtClean="0"/>
                <a:t>  CC</a:t>
              </a:r>
              <a:endParaRPr lang="en-US" sz="900" dirty="0"/>
            </a:p>
          </p:txBody>
        </p:sp>
      </p:grpSp>
      <p:sp>
        <p:nvSpPr>
          <p:cNvPr id="10" name="Oval Callout 9"/>
          <p:cNvSpPr/>
          <p:nvPr/>
        </p:nvSpPr>
        <p:spPr>
          <a:xfrm>
            <a:off x="6714347" y="2761693"/>
            <a:ext cx="2103455" cy="1541558"/>
          </a:xfrm>
          <a:prstGeom prst="wedgeEllipseCallout">
            <a:avLst>
              <a:gd name="adj1" fmla="val -50628"/>
              <a:gd name="adj2" fmla="val 85514"/>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Discuss</a:t>
            </a:r>
            <a:r>
              <a:rPr lang="is-IS" sz="2400" b="1" dirty="0" smtClean="0"/>
              <a:t>…</a:t>
            </a:r>
            <a:endParaRPr lang="en-US" sz="2400" b="1" dirty="0"/>
          </a:p>
        </p:txBody>
      </p:sp>
      <p:grpSp>
        <p:nvGrpSpPr>
          <p:cNvPr id="9" name="Group 8"/>
          <p:cNvGrpSpPr/>
          <p:nvPr/>
        </p:nvGrpSpPr>
        <p:grpSpPr>
          <a:xfrm>
            <a:off x="4598971" y="184935"/>
            <a:ext cx="4426356" cy="2392258"/>
            <a:chOff x="4598971" y="184935"/>
            <a:chExt cx="4426356" cy="2392258"/>
          </a:xfrm>
        </p:grpSpPr>
        <p:sp>
          <p:nvSpPr>
            <p:cNvPr id="6" name="Oval Callout 5"/>
            <p:cNvSpPr/>
            <p:nvPr/>
          </p:nvSpPr>
          <p:spPr>
            <a:xfrm>
              <a:off x="4598971" y="184935"/>
              <a:ext cx="4426356" cy="2392258"/>
            </a:xfrm>
            <a:prstGeom prst="wedgeEllipseCallout">
              <a:avLst>
                <a:gd name="adj1" fmla="val 31840"/>
                <a:gd name="adj2" fmla="val 80458"/>
              </a:avLst>
            </a:prstGeom>
            <a:solidFill>
              <a:srgbClr val="99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 name="TextBox 3"/>
            <p:cNvSpPr txBox="1"/>
            <p:nvPr/>
          </p:nvSpPr>
          <p:spPr>
            <a:xfrm>
              <a:off x="5079829" y="442678"/>
              <a:ext cx="3491163" cy="1852815"/>
            </a:xfrm>
            <a:prstGeom prst="rect">
              <a:avLst/>
            </a:prstGeom>
            <a:noFill/>
          </p:spPr>
          <p:txBody>
            <a:bodyPr wrap="square" rtlCol="0">
              <a:spAutoFit/>
            </a:bodyPr>
            <a:lstStyle/>
            <a:p>
              <a:pPr algn="ctr">
                <a:lnSpc>
                  <a:spcPct val="120000"/>
                </a:lnSpc>
              </a:pPr>
              <a:r>
                <a:rPr lang="en-US" sz="2400" b="1" dirty="0" smtClean="0">
                  <a:solidFill>
                    <a:schemeClr val="bg1"/>
                  </a:solidFill>
                </a:rPr>
                <a:t>What is the potential for the learning commons model to transform learning in the ALCDSB?</a:t>
              </a:r>
              <a:endParaRPr lang="en-US" sz="2400" b="1" dirty="0">
                <a:solidFill>
                  <a:schemeClr val="bg1"/>
                </a:solidFill>
              </a:endParaRPr>
            </a:p>
          </p:txBody>
        </p:sp>
      </p:grpSp>
    </p:spTree>
    <p:extLst>
      <p:ext uri="{BB962C8B-B14F-4D97-AF65-F5344CB8AC3E}">
        <p14:creationId xmlns:p14="http://schemas.microsoft.com/office/powerpoint/2010/main" val="24714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60428009"/>
              </p:ext>
            </p:extLst>
          </p:nvPr>
        </p:nvGraphicFramePr>
        <p:xfrm>
          <a:off x="1331603" y="262252"/>
          <a:ext cx="7606553" cy="650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35626" y="89646"/>
            <a:ext cx="3316685" cy="2062103"/>
          </a:xfrm>
          <a:prstGeom prst="rect">
            <a:avLst/>
          </a:prstGeom>
          <a:noFill/>
        </p:spPr>
        <p:txBody>
          <a:bodyPr wrap="square" rtlCol="0">
            <a:spAutoFit/>
          </a:bodyPr>
          <a:lstStyle/>
          <a:p>
            <a:pPr algn="ctr"/>
            <a:r>
              <a:rPr lang="en-US" sz="3600" b="1" dirty="0" smtClean="0">
                <a:solidFill>
                  <a:srgbClr val="DC0019"/>
                </a:solidFill>
              </a:rPr>
              <a:t>Opportunities </a:t>
            </a:r>
          </a:p>
          <a:p>
            <a:pPr algn="ctr"/>
            <a:r>
              <a:rPr lang="en-US" sz="2000" b="1" dirty="0" smtClean="0">
                <a:solidFill>
                  <a:srgbClr val="DC0019"/>
                </a:solidFill>
              </a:rPr>
              <a:t>for </a:t>
            </a:r>
          </a:p>
          <a:p>
            <a:pPr algn="ctr"/>
            <a:r>
              <a:rPr lang="en-US" sz="3600" b="1" dirty="0" smtClean="0">
                <a:solidFill>
                  <a:srgbClr val="DC0019"/>
                </a:solidFill>
              </a:rPr>
              <a:t>Broader Collaboration</a:t>
            </a:r>
            <a:endParaRPr lang="en-US" sz="3600" b="1" dirty="0">
              <a:solidFill>
                <a:srgbClr val="DC0019"/>
              </a:solidFill>
            </a:endParaRPr>
          </a:p>
        </p:txBody>
      </p:sp>
    </p:spTree>
    <p:extLst>
      <p:ext uri="{BB962C8B-B14F-4D97-AF65-F5344CB8AC3E}">
        <p14:creationId xmlns:p14="http://schemas.microsoft.com/office/powerpoint/2010/main" val="429248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M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2972" y="3508401"/>
            <a:ext cx="3583403" cy="1312233"/>
          </a:xfrm>
          <a:prstGeom prst="rect">
            <a:avLst/>
          </a:prstGeom>
          <a:ln>
            <a:noFill/>
          </a:ln>
          <a:effectLst>
            <a:outerShdw blurRad="190500" algn="tl" rotWithShape="0">
              <a:srgbClr val="000000">
                <a:alpha val="70000"/>
              </a:srgbClr>
            </a:outerShdw>
          </a:effectLst>
        </p:spPr>
      </p:pic>
      <p:pic>
        <p:nvPicPr>
          <p:cNvPr id="3" name="Picture 2" descr="sc2016-button-L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9302" y="3508401"/>
            <a:ext cx="4562991" cy="1312233"/>
          </a:xfrm>
          <a:prstGeom prst="rect">
            <a:avLst/>
          </a:prstGeom>
          <a:ln>
            <a:noFill/>
          </a:ln>
          <a:effectLst>
            <a:outerShdw blurRad="292100" dist="139700" dir="2700000" algn="tl" rotWithShape="0">
              <a:srgbClr val="333333">
                <a:alpha val="65000"/>
              </a:srgbClr>
            </a:outerShdw>
          </a:effectLst>
        </p:spPr>
      </p:pic>
      <p:pic>
        <p:nvPicPr>
          <p:cNvPr id="12" name="Picture 11" descr="osla_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9498" y="154393"/>
            <a:ext cx="4614892" cy="979874"/>
          </a:xfrm>
          <a:prstGeom prst="rect">
            <a:avLst/>
          </a:prstGeom>
        </p:spPr>
      </p:pic>
      <p:pic>
        <p:nvPicPr>
          <p:cNvPr id="13" name="Picture 12" descr="ola_logo.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4207" y="142065"/>
            <a:ext cx="3805708" cy="992202"/>
          </a:xfrm>
          <a:prstGeom prst="rect">
            <a:avLst/>
          </a:prstGeom>
        </p:spPr>
      </p:pic>
      <p:pic>
        <p:nvPicPr>
          <p:cNvPr id="15" name="Picture 14" descr="forest-imis-homepage.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9301" y="5069199"/>
            <a:ext cx="4562991" cy="1327144"/>
          </a:xfrm>
          <a:prstGeom prst="rect">
            <a:avLst/>
          </a:prstGeom>
          <a:ln>
            <a:noFill/>
          </a:ln>
          <a:effectLst>
            <a:outerShdw blurRad="292100" dist="139700" dir="2700000" algn="tl" rotWithShape="0">
              <a:srgbClr val="333333">
                <a:alpha val="65000"/>
              </a:srgbClr>
            </a:outerShdw>
          </a:effectLst>
        </p:spPr>
      </p:pic>
      <p:pic>
        <p:nvPicPr>
          <p:cNvPr id="17" name="Picture 16" descr="t4l-banner.gif"/>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02972" y="4958420"/>
            <a:ext cx="2254211" cy="1437923"/>
          </a:xfrm>
          <a:prstGeom prst="rect">
            <a:avLst/>
          </a:prstGeom>
          <a:ln>
            <a:noFill/>
          </a:ln>
          <a:effectLst>
            <a:outerShdw blurRad="292100" dist="139700" dir="2700000" algn="tl" rotWithShape="0">
              <a:srgbClr val="333333">
                <a:alpha val="65000"/>
              </a:srgbClr>
            </a:outerShdw>
          </a:effectLst>
        </p:spPr>
      </p:pic>
      <p:pic>
        <p:nvPicPr>
          <p:cNvPr id="18" name="Picture 17" descr="T4Lcover_s.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49198" y="4958420"/>
            <a:ext cx="1107201" cy="1437923"/>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1528892" y="1639756"/>
            <a:ext cx="6386775" cy="1134267"/>
            <a:chOff x="1356265" y="1467150"/>
            <a:chExt cx="6386775" cy="1134267"/>
          </a:xfrm>
        </p:grpSpPr>
        <p:sp>
          <p:nvSpPr>
            <p:cNvPr id="19" name="Rounded Rectangle 18"/>
            <p:cNvSpPr/>
            <p:nvPr/>
          </p:nvSpPr>
          <p:spPr>
            <a:xfrm>
              <a:off x="1356265" y="1467150"/>
              <a:ext cx="6386775" cy="1134267"/>
            </a:xfrm>
            <a:prstGeom prst="roundRect">
              <a:avLst/>
            </a:prstGeom>
            <a:solidFill>
              <a:srgbClr val="CC0000"/>
            </a:solidFill>
            <a:ln w="76200" cmpd="sng"/>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TextBox 13"/>
            <p:cNvSpPr txBox="1"/>
            <p:nvPr/>
          </p:nvSpPr>
          <p:spPr>
            <a:xfrm>
              <a:off x="1780655" y="1526452"/>
              <a:ext cx="5537994" cy="1015663"/>
            </a:xfrm>
            <a:prstGeom prst="rect">
              <a:avLst/>
            </a:prstGeom>
            <a:noFill/>
          </p:spPr>
          <p:txBody>
            <a:bodyPr wrap="none" rtlCol="0">
              <a:spAutoFit/>
            </a:bodyPr>
            <a:lstStyle/>
            <a:p>
              <a:r>
                <a:rPr lang="en-US" sz="6000" b="1" spc="600" dirty="0" smtClean="0">
                  <a:solidFill>
                    <a:schemeClr val="bg1"/>
                  </a:solidFill>
                </a:rPr>
                <a:t>We want you!</a:t>
              </a:r>
              <a:endParaRPr lang="en-US" sz="6000" b="1" spc="600" dirty="0">
                <a:solidFill>
                  <a:schemeClr val="bg1"/>
                </a:solidFill>
              </a:endParaRPr>
            </a:p>
          </p:txBody>
        </p:sp>
      </p:grpSp>
    </p:spTree>
    <p:extLst>
      <p:ext uri="{BB962C8B-B14F-4D97-AF65-F5344CB8AC3E}">
        <p14:creationId xmlns:p14="http://schemas.microsoft.com/office/powerpoint/2010/main" val="314320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7695" y="4872593"/>
            <a:ext cx="5225646" cy="1102866"/>
          </a:xfrm>
          <a:prstGeom prst="rect">
            <a:avLst/>
          </a:prstGeom>
          <a:noFill/>
        </p:spPr>
        <p:txBody>
          <a:bodyPr wrap="square" rtlCol="0">
            <a:spAutoFit/>
          </a:bodyPr>
          <a:lstStyle/>
          <a:p>
            <a:pPr>
              <a:lnSpc>
                <a:spcPct val="110000"/>
              </a:lnSpc>
            </a:pPr>
            <a:r>
              <a:rPr lang="en-US" sz="2000" b="1" dirty="0" smtClean="0">
                <a:solidFill>
                  <a:srgbClr val="3399CC"/>
                </a:solidFill>
                <a:latin typeface="Calibri"/>
                <a:hlinkClick r:id="rId2"/>
              </a:rPr>
              <a:t>www.bythebrooks.ca</a:t>
            </a:r>
            <a:r>
              <a:rPr lang="en-US" sz="2000" b="1" dirty="0" smtClean="0">
                <a:solidFill>
                  <a:srgbClr val="3399CC"/>
                </a:solidFill>
                <a:latin typeface="Calibri"/>
              </a:rPr>
              <a:t> </a:t>
            </a:r>
          </a:p>
          <a:p>
            <a:pPr>
              <a:lnSpc>
                <a:spcPct val="110000"/>
              </a:lnSpc>
            </a:pPr>
            <a:r>
              <a:rPr lang="en-US" sz="2000" b="1" dirty="0" smtClean="0">
                <a:solidFill>
                  <a:srgbClr val="8064A2">
                    <a:lumMod val="75000"/>
                  </a:srgbClr>
                </a:solidFill>
                <a:latin typeface="Wingdings"/>
                <a:ea typeface="Wingdings"/>
                <a:cs typeface="Wingdings"/>
                <a:sym typeface="Wingdings"/>
              </a:rPr>
              <a:t>	</a:t>
            </a:r>
            <a:r>
              <a:rPr lang="en-US" sz="2000" b="1" dirty="0" smtClean="0">
                <a:solidFill>
                  <a:srgbClr val="3399CC"/>
                </a:solidFill>
                <a:latin typeface="Calibri"/>
                <a:ea typeface="Wingdings"/>
                <a:cs typeface="Wingdings"/>
                <a:sym typeface="Wingdings"/>
              </a:rPr>
              <a:t> Presentations Archives </a:t>
            </a:r>
          </a:p>
          <a:p>
            <a:pPr>
              <a:lnSpc>
                <a:spcPct val="110000"/>
              </a:lnSpc>
            </a:pPr>
            <a:r>
              <a:rPr lang="en-US" sz="2000" b="1" dirty="0" smtClean="0">
                <a:solidFill>
                  <a:srgbClr val="604A7B"/>
                </a:solidFill>
                <a:latin typeface="Wingdings"/>
                <a:ea typeface="Wingdings"/>
                <a:cs typeface="Wingdings"/>
                <a:sym typeface="Wingdings"/>
              </a:rPr>
              <a:t>				</a:t>
            </a:r>
            <a:r>
              <a:rPr lang="en-US" sz="2000" b="1" dirty="0" smtClean="0">
                <a:solidFill>
                  <a:srgbClr val="604A7B"/>
                </a:solidFill>
                <a:latin typeface="Calibri"/>
                <a:ea typeface="Wingdings"/>
                <a:cs typeface="Wingdings"/>
                <a:sym typeface="Wingdings"/>
              </a:rPr>
              <a:t> </a:t>
            </a:r>
            <a:r>
              <a:rPr lang="en-US" sz="2000" b="1" dirty="0" smtClean="0">
                <a:solidFill>
                  <a:srgbClr val="3399CC"/>
                </a:solidFill>
                <a:latin typeface="Calibri"/>
                <a:ea typeface="Wingdings"/>
                <a:cs typeface="Wingdings"/>
                <a:sym typeface="Wingdings"/>
              </a:rPr>
              <a:t>ALCDSB 2015</a:t>
            </a:r>
            <a:endParaRPr lang="en-US" sz="2000" b="1" dirty="0">
              <a:solidFill>
                <a:srgbClr val="3399CC"/>
              </a:solidFill>
              <a:latin typeface="Calibri"/>
            </a:endParaRPr>
          </a:p>
        </p:txBody>
      </p:sp>
      <p:sp>
        <p:nvSpPr>
          <p:cNvPr id="4" name="TextBox 3"/>
          <p:cNvSpPr txBox="1"/>
          <p:nvPr/>
        </p:nvSpPr>
        <p:spPr>
          <a:xfrm>
            <a:off x="2145371" y="297597"/>
            <a:ext cx="4762742" cy="707886"/>
          </a:xfrm>
          <a:prstGeom prst="rect">
            <a:avLst/>
          </a:prstGeom>
          <a:noFill/>
        </p:spPr>
        <p:txBody>
          <a:bodyPr wrap="none" rtlCol="0">
            <a:spAutoFit/>
          </a:bodyPr>
          <a:lstStyle/>
          <a:p>
            <a:r>
              <a:rPr lang="en-US" sz="4000" b="1" dirty="0" err="1" smtClean="0">
                <a:solidFill>
                  <a:srgbClr val="3399CC"/>
                </a:solidFill>
                <a:latin typeface="Calibri"/>
              </a:rPr>
              <a:t>www.bythebrooks.ca</a:t>
            </a:r>
            <a:endParaRPr lang="en-US" sz="4000" dirty="0">
              <a:solidFill>
                <a:prstClr val="black"/>
              </a:solidFill>
              <a:latin typeface="Calibri"/>
            </a:endParaRPr>
          </a:p>
        </p:txBody>
      </p:sp>
      <p:pic>
        <p:nvPicPr>
          <p:cNvPr id="2" name="Picture 1" descr="ALCDSBmenu.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417" y="1269279"/>
            <a:ext cx="7620000" cy="32067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8198" y="6263395"/>
            <a:ext cx="8469060" cy="400110"/>
          </a:xfrm>
          <a:prstGeom prst="rect">
            <a:avLst/>
          </a:prstGeom>
          <a:noFill/>
        </p:spPr>
        <p:txBody>
          <a:bodyPr wrap="none" rtlCol="0">
            <a:spAutoFit/>
          </a:bodyPr>
          <a:lstStyle/>
          <a:p>
            <a:r>
              <a:rPr lang="en-US" sz="2000" dirty="0">
                <a:solidFill>
                  <a:prstClr val="black"/>
                </a:solidFill>
                <a:latin typeface="Calibri"/>
                <a:hlinkClick r:id="rId4"/>
              </a:rPr>
              <a:t>http://www.bythebrooks.ca/presentations/presentations-archive/alcdsb-2015</a:t>
            </a:r>
            <a:r>
              <a:rPr lang="en-US" sz="2000" dirty="0" smtClean="0">
                <a:solidFill>
                  <a:prstClr val="black"/>
                </a:solidFill>
                <a:latin typeface="Calibri"/>
                <a:hlinkClick r:id="rId4"/>
              </a:rPr>
              <a:t>/</a:t>
            </a:r>
            <a:r>
              <a:rPr lang="en-US" sz="2000" dirty="0" smtClean="0">
                <a:solidFill>
                  <a:prstClr val="black"/>
                </a:solidFill>
                <a:latin typeface="Calibri"/>
              </a:rPr>
              <a:t> </a:t>
            </a:r>
            <a:endParaRPr lang="en-US" sz="2000" dirty="0">
              <a:solidFill>
                <a:prstClr val="black"/>
              </a:solidFill>
              <a:latin typeface="Calibri"/>
            </a:endParaRPr>
          </a:p>
        </p:txBody>
      </p:sp>
    </p:spTree>
    <p:extLst>
      <p:ext uri="{BB962C8B-B14F-4D97-AF65-F5344CB8AC3E}">
        <p14:creationId xmlns:p14="http://schemas.microsoft.com/office/powerpoint/2010/main" val="268109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600" y="90899"/>
            <a:ext cx="4274427" cy="769441"/>
          </a:xfrm>
          <a:prstGeom prst="rect">
            <a:avLst/>
          </a:prstGeom>
          <a:noFill/>
        </p:spPr>
        <p:txBody>
          <a:bodyPr wrap="none" lIns="91440" tIns="45720" rIns="91440" bIns="45720">
            <a:spAutoFit/>
          </a:bodyPr>
          <a:lstStyle/>
          <a:p>
            <a:pPr algn="ctr"/>
            <a:r>
              <a:rPr lang="en-CA"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It’s time for the…</a:t>
            </a:r>
            <a:endParaRPr lang="en-CA"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grpSp>
        <p:nvGrpSpPr>
          <p:cNvPr id="6" name="Group 5"/>
          <p:cNvGrpSpPr/>
          <p:nvPr/>
        </p:nvGrpSpPr>
        <p:grpSpPr>
          <a:xfrm>
            <a:off x="75622" y="879431"/>
            <a:ext cx="9013897" cy="5787118"/>
            <a:chOff x="75622" y="879431"/>
            <a:chExt cx="9013897" cy="5787118"/>
          </a:xfrm>
        </p:grpSpPr>
        <p:sp>
          <p:nvSpPr>
            <p:cNvPr id="5" name="32-Point Star 4"/>
            <p:cNvSpPr/>
            <p:nvPr/>
          </p:nvSpPr>
          <p:spPr>
            <a:xfrm>
              <a:off x="75622" y="879431"/>
              <a:ext cx="9013897" cy="5787118"/>
            </a:xfrm>
            <a:prstGeom prst="star32">
              <a:avLst>
                <a:gd name="adj" fmla="val 45676"/>
              </a:avLst>
            </a:prstGeom>
            <a:solidFill>
              <a:schemeClr val="accent4">
                <a:lumMod val="20000"/>
                <a:lumOff val="80000"/>
              </a:schemeClr>
            </a:solidFill>
            <a:ln w="76200" cmpd="sng">
              <a:solidFill>
                <a:srgbClr val="732E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Rectangle 1"/>
            <p:cNvSpPr/>
            <p:nvPr/>
          </p:nvSpPr>
          <p:spPr>
            <a:xfrm>
              <a:off x="1471724" y="1800568"/>
              <a:ext cx="6397558" cy="1754327"/>
            </a:xfrm>
            <a:prstGeom prst="rect">
              <a:avLst/>
            </a:prstGeom>
            <a:noFill/>
          </p:spPr>
          <p:txBody>
            <a:bodyPr wrap="square" lIns="91440" tIns="45720" rIns="91440" bIns="45720">
              <a:prstTxWarp prst="textInflateBottom">
                <a:avLst>
                  <a:gd name="adj" fmla="val 82004"/>
                </a:avLst>
              </a:prstTxWarp>
              <a:spAutoFit/>
            </a:bodyPr>
            <a:lstStyle/>
            <a:p>
              <a:pPr algn="ctr"/>
              <a:r>
                <a:rPr lang="en-CA"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JazzText Extended"/>
                  <a:cs typeface="JazzText Extended"/>
                </a:rPr>
                <a:t>School Library Learning Commons</a:t>
              </a:r>
              <a:endParaRPr lang="en-CA"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JazzText Extended"/>
                <a:cs typeface="JazzText Extended"/>
              </a:endParaRPr>
            </a:p>
          </p:txBody>
        </p:sp>
        <p:sp>
          <p:nvSpPr>
            <p:cNvPr id="4" name="Rectangle 3"/>
            <p:cNvSpPr/>
            <p:nvPr/>
          </p:nvSpPr>
          <p:spPr>
            <a:xfrm>
              <a:off x="903066" y="3567348"/>
              <a:ext cx="7613687" cy="1898327"/>
            </a:xfrm>
            <a:prstGeom prst="rect">
              <a:avLst/>
            </a:prstGeom>
            <a:noFill/>
          </p:spPr>
          <p:txBody>
            <a:bodyPr wrap="none" lIns="91440" tIns="45720" rIns="91440" bIns="45720">
              <a:prstTxWarp prst="textInflateBottom">
                <a:avLst/>
              </a:prstTxWarp>
              <a:spAutoFit/>
            </a:bodyPr>
            <a:lstStyle/>
            <a:p>
              <a:pPr algn="ctr"/>
              <a:r>
                <a:rPr lang="en-CA" sz="4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rPr>
                <a:t>MAKEOVER CHALLENGE</a:t>
              </a:r>
              <a:r>
                <a:rPr lang="en-CA"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rPr>
                <a:t>!</a:t>
              </a:r>
              <a:endParaRPr lang="en-CA"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endParaRPr>
            </a:p>
          </p:txBody>
        </p:sp>
      </p:grpSp>
    </p:spTree>
    <p:extLst>
      <p:ext uri="{BB962C8B-B14F-4D97-AF65-F5344CB8AC3E}">
        <p14:creationId xmlns:p14="http://schemas.microsoft.com/office/powerpoint/2010/main" val="320831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300"/>
                                        <p:tgtEl>
                                          <p:spTgt spid="6"/>
                                        </p:tgtEl>
                                      </p:cBhvr>
                                    </p:animEffect>
                                    <p:anim calcmode="lin" valueType="num">
                                      <p:cBhvr>
                                        <p:cTn id="8" dur="2300" fill="hold"/>
                                        <p:tgtEl>
                                          <p:spTgt spid="6"/>
                                        </p:tgtEl>
                                        <p:attrNameLst>
                                          <p:attrName>ppt_w</p:attrName>
                                        </p:attrNameLst>
                                      </p:cBhvr>
                                      <p:tavLst>
                                        <p:tav tm="0" fmla="#ppt_w*sin(2.5*pi*$)">
                                          <p:val>
                                            <p:fltVal val="0"/>
                                          </p:val>
                                        </p:tav>
                                        <p:tav tm="100000">
                                          <p:val>
                                            <p:fltVal val="1"/>
                                          </p:val>
                                        </p:tav>
                                      </p:tavLst>
                                    </p:anim>
                                    <p:anim calcmode="lin" valueType="num">
                                      <p:cBhvr>
                                        <p:cTn id="9" dur="23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Dlib_05 cop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14202" y="3457611"/>
            <a:ext cx="4046579" cy="3034934"/>
          </a:xfrm>
          <a:prstGeom prst="rect">
            <a:avLst/>
          </a:prstGeom>
          <a:ln>
            <a:noFill/>
          </a:ln>
          <a:effectLst>
            <a:outerShdw blurRad="292100" dist="139700" dir="2700000" algn="tl" rotWithShape="0">
              <a:srgbClr val="333333">
                <a:alpha val="65000"/>
              </a:srgbClr>
            </a:outerShdw>
          </a:effectLst>
        </p:spPr>
      </p:pic>
      <p:pic>
        <p:nvPicPr>
          <p:cNvPr id="5" name="Picture 4" descr="JDlib_07 cop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14203" y="244218"/>
            <a:ext cx="4046578" cy="3034934"/>
          </a:xfrm>
          <a:prstGeom prst="rect">
            <a:avLst/>
          </a:prstGeom>
          <a:ln>
            <a:noFill/>
          </a:ln>
          <a:effectLst>
            <a:outerShdw blurRad="292100" dist="139700" dir="2700000" algn="tl" rotWithShape="0">
              <a:srgbClr val="333333">
                <a:alpha val="65000"/>
              </a:srgbClr>
            </a:outerShdw>
          </a:effectLst>
        </p:spPr>
      </p:pic>
      <p:pic>
        <p:nvPicPr>
          <p:cNvPr id="6" name="Picture 5" descr="Lexington0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041" y="3457611"/>
            <a:ext cx="4046578" cy="3034934"/>
          </a:xfrm>
          <a:prstGeom prst="rect">
            <a:avLst/>
          </a:prstGeom>
          <a:ln>
            <a:noFill/>
          </a:ln>
          <a:effectLst>
            <a:outerShdw blurRad="292100" dist="139700" dir="2700000" algn="tl" rotWithShape="0">
              <a:srgbClr val="333333">
                <a:alpha val="65000"/>
              </a:srgbClr>
            </a:outerShdw>
          </a:effectLst>
        </p:spPr>
      </p:pic>
      <p:pic>
        <p:nvPicPr>
          <p:cNvPr id="8" name="Picture 7" descr="Chalmers0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041" y="244218"/>
            <a:ext cx="4046578" cy="3034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922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German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8913" y="152400"/>
            <a:ext cx="2478087" cy="32004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28679" name="Picture 7" descr="Guerri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3200" y="2590800"/>
            <a:ext cx="2093913" cy="24638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28680" name="Picture 8" descr="Magnu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89725" y="152400"/>
            <a:ext cx="1768475" cy="252095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28681" name="Picture 9" descr="ModCo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38400" y="685800"/>
            <a:ext cx="4252912" cy="56388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28682" name="Picture 10" descr="BoyGeorg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1638" y="3352800"/>
            <a:ext cx="2036762" cy="27432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28683" name="Picture 11" descr="Rosi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05600" y="4343400"/>
            <a:ext cx="1400175" cy="19812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8678"/>
                                        </p:tgtEl>
                                        <p:attrNameLst>
                                          <p:attrName>style.visibility</p:attrName>
                                        </p:attrNameLst>
                                      </p:cBhvr>
                                      <p:to>
                                        <p:strVal val="visible"/>
                                      </p:to>
                                    </p:set>
                                    <p:animScale>
                                      <p:cBhvr>
                                        <p:cTn id="7" dur="1000" decel="50000" fill="hold">
                                          <p:stCondLst>
                                            <p:cond delay="0"/>
                                          </p:stCondLst>
                                        </p:cTn>
                                        <p:tgtEl>
                                          <p:spTgt spid="286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678"/>
                                        </p:tgtEl>
                                        <p:attrNameLst>
                                          <p:attrName>ppt_x</p:attrName>
                                          <p:attrName>ppt_y</p:attrName>
                                        </p:attrNameLst>
                                      </p:cBhvr>
                                    </p:animMotion>
                                    <p:animEffect transition="in" filter="fade">
                                      <p:cBhvr>
                                        <p:cTn id="9" dur="1000"/>
                                        <p:tgtEl>
                                          <p:spTgt spid="28678"/>
                                        </p:tgtEl>
                                      </p:cBhvr>
                                    </p:animEffect>
                                  </p:childTnLst>
                                </p:cTn>
                              </p:par>
                            </p:childTnLst>
                          </p:cTn>
                        </p:par>
                        <p:par>
                          <p:cTn id="10" fill="hold" nodeType="afterGroup">
                            <p:stCondLst>
                              <p:cond delay="1000"/>
                            </p:stCondLst>
                            <p:childTnLst>
                              <p:par>
                                <p:cTn id="11" presetID="52" presetClass="entr" presetSubtype="0" fill="hold" nodeType="afterEffect">
                                  <p:stCondLst>
                                    <p:cond delay="0"/>
                                  </p:stCondLst>
                                  <p:childTnLst>
                                    <p:set>
                                      <p:cBhvr>
                                        <p:cTn id="12" dur="1" fill="hold">
                                          <p:stCondLst>
                                            <p:cond delay="0"/>
                                          </p:stCondLst>
                                        </p:cTn>
                                        <p:tgtEl>
                                          <p:spTgt spid="28683"/>
                                        </p:tgtEl>
                                        <p:attrNameLst>
                                          <p:attrName>style.visibility</p:attrName>
                                        </p:attrNameLst>
                                      </p:cBhvr>
                                      <p:to>
                                        <p:strVal val="visible"/>
                                      </p:to>
                                    </p:set>
                                    <p:animScale>
                                      <p:cBhvr>
                                        <p:cTn id="13" dur="1000" decel="50000" fill="hold">
                                          <p:stCondLst>
                                            <p:cond delay="0"/>
                                          </p:stCondLst>
                                        </p:cTn>
                                        <p:tgtEl>
                                          <p:spTgt spid="286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8683"/>
                                        </p:tgtEl>
                                        <p:attrNameLst>
                                          <p:attrName>ppt_x</p:attrName>
                                          <p:attrName>ppt_y</p:attrName>
                                        </p:attrNameLst>
                                      </p:cBhvr>
                                    </p:animMotion>
                                    <p:animEffect transition="in" filter="fade">
                                      <p:cBhvr>
                                        <p:cTn id="15" dur="1000"/>
                                        <p:tgtEl>
                                          <p:spTgt spid="28683"/>
                                        </p:tgtEl>
                                      </p:cBhvr>
                                    </p:animEffect>
                                  </p:childTnLst>
                                </p:cTn>
                              </p:par>
                            </p:childTnLst>
                          </p:cTn>
                        </p:par>
                        <p:par>
                          <p:cTn id="16" fill="hold" nodeType="afterGroup">
                            <p:stCondLst>
                              <p:cond delay="2000"/>
                            </p:stCondLst>
                            <p:childTnLst>
                              <p:par>
                                <p:cTn id="17" presetID="52" presetClass="entr" presetSubtype="0" fill="hold" nodeType="afterEffect">
                                  <p:stCondLst>
                                    <p:cond delay="0"/>
                                  </p:stCondLst>
                                  <p:childTnLst>
                                    <p:set>
                                      <p:cBhvr>
                                        <p:cTn id="18" dur="1" fill="hold">
                                          <p:stCondLst>
                                            <p:cond delay="0"/>
                                          </p:stCondLst>
                                        </p:cTn>
                                        <p:tgtEl>
                                          <p:spTgt spid="28679"/>
                                        </p:tgtEl>
                                        <p:attrNameLst>
                                          <p:attrName>style.visibility</p:attrName>
                                        </p:attrNameLst>
                                      </p:cBhvr>
                                      <p:to>
                                        <p:strVal val="visible"/>
                                      </p:to>
                                    </p:set>
                                    <p:animScale>
                                      <p:cBhvr>
                                        <p:cTn id="19" dur="1000" decel="50000" fill="hold">
                                          <p:stCondLst>
                                            <p:cond delay="0"/>
                                          </p:stCondLst>
                                        </p:cTn>
                                        <p:tgtEl>
                                          <p:spTgt spid="286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8679"/>
                                        </p:tgtEl>
                                        <p:attrNameLst>
                                          <p:attrName>ppt_x</p:attrName>
                                          <p:attrName>ppt_y</p:attrName>
                                        </p:attrNameLst>
                                      </p:cBhvr>
                                    </p:animMotion>
                                    <p:animEffect transition="in" filter="fade">
                                      <p:cBhvr>
                                        <p:cTn id="21" dur="1000"/>
                                        <p:tgtEl>
                                          <p:spTgt spid="28679"/>
                                        </p:tgtEl>
                                      </p:cBhvr>
                                    </p:animEffect>
                                  </p:childTnLst>
                                </p:cTn>
                              </p:par>
                            </p:childTnLst>
                          </p:cTn>
                        </p:par>
                        <p:par>
                          <p:cTn id="22" fill="hold" nodeType="afterGroup">
                            <p:stCondLst>
                              <p:cond delay="3000"/>
                            </p:stCondLst>
                            <p:childTnLst>
                              <p:par>
                                <p:cTn id="23" presetID="52" presetClass="entr" presetSubtype="0" fill="hold" nodeType="afterEffect">
                                  <p:stCondLst>
                                    <p:cond delay="0"/>
                                  </p:stCondLst>
                                  <p:childTnLst>
                                    <p:set>
                                      <p:cBhvr>
                                        <p:cTn id="24" dur="1" fill="hold">
                                          <p:stCondLst>
                                            <p:cond delay="0"/>
                                          </p:stCondLst>
                                        </p:cTn>
                                        <p:tgtEl>
                                          <p:spTgt spid="28682"/>
                                        </p:tgtEl>
                                        <p:attrNameLst>
                                          <p:attrName>style.visibility</p:attrName>
                                        </p:attrNameLst>
                                      </p:cBhvr>
                                      <p:to>
                                        <p:strVal val="visible"/>
                                      </p:to>
                                    </p:set>
                                    <p:animScale>
                                      <p:cBhvr>
                                        <p:cTn id="25" dur="1000" decel="50000" fill="hold">
                                          <p:stCondLst>
                                            <p:cond delay="0"/>
                                          </p:stCondLst>
                                        </p:cTn>
                                        <p:tgtEl>
                                          <p:spTgt spid="286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8682"/>
                                        </p:tgtEl>
                                        <p:attrNameLst>
                                          <p:attrName>ppt_x</p:attrName>
                                          <p:attrName>ppt_y</p:attrName>
                                        </p:attrNameLst>
                                      </p:cBhvr>
                                    </p:animMotion>
                                    <p:animEffect transition="in" filter="fade">
                                      <p:cBhvr>
                                        <p:cTn id="27" dur="1000"/>
                                        <p:tgtEl>
                                          <p:spTgt spid="28682"/>
                                        </p:tgtEl>
                                      </p:cBhvr>
                                    </p:animEffect>
                                  </p:childTnLst>
                                </p:cTn>
                              </p:par>
                            </p:childTnLst>
                          </p:cTn>
                        </p:par>
                        <p:par>
                          <p:cTn id="28" fill="hold" nodeType="afterGroup">
                            <p:stCondLst>
                              <p:cond delay="4000"/>
                            </p:stCondLst>
                            <p:childTnLst>
                              <p:par>
                                <p:cTn id="29" presetID="52" presetClass="entr" presetSubtype="0" fill="hold" nodeType="afterEffect">
                                  <p:stCondLst>
                                    <p:cond delay="0"/>
                                  </p:stCondLst>
                                  <p:childTnLst>
                                    <p:set>
                                      <p:cBhvr>
                                        <p:cTn id="30" dur="1" fill="hold">
                                          <p:stCondLst>
                                            <p:cond delay="0"/>
                                          </p:stCondLst>
                                        </p:cTn>
                                        <p:tgtEl>
                                          <p:spTgt spid="28680"/>
                                        </p:tgtEl>
                                        <p:attrNameLst>
                                          <p:attrName>style.visibility</p:attrName>
                                        </p:attrNameLst>
                                      </p:cBhvr>
                                      <p:to>
                                        <p:strVal val="visible"/>
                                      </p:to>
                                    </p:set>
                                    <p:animScale>
                                      <p:cBhvr>
                                        <p:cTn id="31" dur="1000" decel="50000" fill="hold">
                                          <p:stCondLst>
                                            <p:cond delay="0"/>
                                          </p:stCondLst>
                                        </p:cTn>
                                        <p:tgtEl>
                                          <p:spTgt spid="286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8680"/>
                                        </p:tgtEl>
                                        <p:attrNameLst>
                                          <p:attrName>ppt_x</p:attrName>
                                          <p:attrName>ppt_y</p:attrName>
                                        </p:attrNameLst>
                                      </p:cBhvr>
                                    </p:animMotion>
                                    <p:animEffect transition="in" filter="fade">
                                      <p:cBhvr>
                                        <p:cTn id="33" dur="1000"/>
                                        <p:tgtEl>
                                          <p:spTgt spid="28680"/>
                                        </p:tgtEl>
                                      </p:cBhvr>
                                    </p:animEffect>
                                  </p:childTnLst>
                                </p:cTn>
                              </p:par>
                            </p:childTnLst>
                          </p:cTn>
                        </p:par>
                        <p:par>
                          <p:cTn id="34" fill="hold" nodeType="afterGroup">
                            <p:stCondLst>
                              <p:cond delay="5000"/>
                            </p:stCondLst>
                            <p:childTnLst>
                              <p:par>
                                <p:cTn id="35" presetID="35" presetClass="entr" presetSubtype="0" fill="hold" nodeType="afterEffect">
                                  <p:stCondLst>
                                    <p:cond delay="0"/>
                                  </p:stCondLst>
                                  <p:childTnLst>
                                    <p:set>
                                      <p:cBhvr>
                                        <p:cTn id="36" dur="1" fill="hold">
                                          <p:stCondLst>
                                            <p:cond delay="0"/>
                                          </p:stCondLst>
                                        </p:cTn>
                                        <p:tgtEl>
                                          <p:spTgt spid="28681"/>
                                        </p:tgtEl>
                                        <p:attrNameLst>
                                          <p:attrName>style.visibility</p:attrName>
                                        </p:attrNameLst>
                                      </p:cBhvr>
                                      <p:to>
                                        <p:strVal val="visible"/>
                                      </p:to>
                                    </p:set>
                                    <p:animEffect transition="in" filter="fade">
                                      <p:cBhvr>
                                        <p:cTn id="37" dur="2000"/>
                                        <p:tgtEl>
                                          <p:spTgt spid="28681"/>
                                        </p:tgtEl>
                                      </p:cBhvr>
                                    </p:animEffect>
                                    <p:anim calcmode="lin" valueType="num">
                                      <p:cBhvr>
                                        <p:cTn id="38" dur="2000" fill="hold"/>
                                        <p:tgtEl>
                                          <p:spTgt spid="28681"/>
                                        </p:tgtEl>
                                        <p:attrNameLst>
                                          <p:attrName>style.rotation</p:attrName>
                                        </p:attrNameLst>
                                      </p:cBhvr>
                                      <p:tavLst>
                                        <p:tav tm="0">
                                          <p:val>
                                            <p:fltVal val="720"/>
                                          </p:val>
                                        </p:tav>
                                        <p:tav tm="100000">
                                          <p:val>
                                            <p:fltVal val="0"/>
                                          </p:val>
                                        </p:tav>
                                      </p:tavLst>
                                    </p:anim>
                                    <p:anim calcmode="lin" valueType="num">
                                      <p:cBhvr>
                                        <p:cTn id="39" dur="2000" fill="hold"/>
                                        <p:tgtEl>
                                          <p:spTgt spid="28681"/>
                                        </p:tgtEl>
                                        <p:attrNameLst>
                                          <p:attrName>ppt_h</p:attrName>
                                        </p:attrNameLst>
                                      </p:cBhvr>
                                      <p:tavLst>
                                        <p:tav tm="0">
                                          <p:val>
                                            <p:fltVal val="0"/>
                                          </p:val>
                                        </p:tav>
                                        <p:tav tm="100000">
                                          <p:val>
                                            <p:strVal val="#ppt_h"/>
                                          </p:val>
                                        </p:tav>
                                      </p:tavLst>
                                    </p:anim>
                                    <p:anim calcmode="lin" valueType="num">
                                      <p:cBhvr>
                                        <p:cTn id="40" dur="2000" fill="hold"/>
                                        <p:tgtEl>
                                          <p:spTgt spid="2868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otice.jp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1019474">
            <a:off x="740870" y="445617"/>
            <a:ext cx="4028018" cy="5370690"/>
          </a:xfrm>
          <a:prstGeom prst="rect">
            <a:avLst/>
          </a:prstGeom>
          <a:ln>
            <a:noFill/>
          </a:ln>
          <a:effectLst>
            <a:outerShdw blurRad="292100" dist="139700" dir="2700000" algn="tl" rotWithShape="0">
              <a:srgbClr val="333333">
                <a:alpha val="65000"/>
              </a:srgbClr>
            </a:outerShdw>
          </a:effectLst>
        </p:spPr>
      </p:pic>
      <p:pic>
        <p:nvPicPr>
          <p:cNvPr id="7" name="Picture 6" descr="NoNoNo.jpg"/>
          <p:cNvPicPr>
            <a:picLocks noChangeAspect="1"/>
          </p:cNvPicPr>
          <p:nvPr/>
        </p:nvPicPr>
        <p:blipFill>
          <a:blip r:embed="rId3">
            <a:extLst>
              <a:ext uri="{28A0092B-C50C-407E-A947-70E740481C1C}">
                <a14:useLocalDpi xmlns:a14="http://schemas.microsoft.com/office/drawing/2010/main"/>
              </a:ext>
            </a:extLst>
          </a:blip>
          <a:stretch>
            <a:fillRect/>
          </a:stretch>
        </p:blipFill>
        <p:spPr>
          <a:xfrm rot="796662">
            <a:off x="4527792" y="479417"/>
            <a:ext cx="3984654" cy="5312872"/>
          </a:xfrm>
          <a:prstGeom prst="rect">
            <a:avLst/>
          </a:prstGeom>
          <a:ln>
            <a:noFill/>
          </a:ln>
          <a:effectLst>
            <a:outerShdw blurRad="292100" dist="139700" dir="2700000" algn="tl" rotWithShape="0">
              <a:srgbClr val="333333">
                <a:alpha val="65000"/>
              </a:srgbClr>
            </a:outerShdw>
          </a:effectLst>
        </p:spPr>
      </p:pic>
      <p:pic>
        <p:nvPicPr>
          <p:cNvPr id="2" name="Picture 1" descr="DoNotChew.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9296" y="845482"/>
            <a:ext cx="4189754" cy="5574505"/>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353554" y="6360338"/>
            <a:ext cx="5496310" cy="438424"/>
            <a:chOff x="353554" y="6360338"/>
            <a:chExt cx="5496310" cy="438424"/>
          </a:xfrm>
        </p:grpSpPr>
        <p:pic>
          <p:nvPicPr>
            <p:cNvPr id="5" name="Picture 4" descr="pinterest_badge_r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554" y="6360338"/>
              <a:ext cx="438424" cy="438424"/>
            </a:xfrm>
            <a:prstGeom prst="rect">
              <a:avLst/>
            </a:prstGeom>
          </p:spPr>
        </p:pic>
        <p:sp>
          <p:nvSpPr>
            <p:cNvPr id="4" name="TextBox 3"/>
            <p:cNvSpPr txBox="1"/>
            <p:nvPr/>
          </p:nvSpPr>
          <p:spPr>
            <a:xfrm>
              <a:off x="903779" y="6435050"/>
              <a:ext cx="4946085" cy="338554"/>
            </a:xfrm>
            <a:prstGeom prst="rect">
              <a:avLst/>
            </a:prstGeom>
            <a:noFill/>
          </p:spPr>
          <p:txBody>
            <a:bodyPr wrap="none" rtlCol="0">
              <a:spAutoFit/>
            </a:bodyPr>
            <a:lstStyle/>
            <a:p>
              <a:r>
                <a:rPr lang="en-US" sz="1600" dirty="0">
                  <a:solidFill>
                    <a:prstClr val="black"/>
                  </a:solidFill>
                  <a:latin typeface="Calibri"/>
                  <a:hlinkClick r:id="rId6"/>
                </a:rPr>
                <a:t>https://www.pinterest.com/anitabk/bad-library-signage</a:t>
              </a:r>
              <a:r>
                <a:rPr lang="en-US" sz="1600" dirty="0" smtClean="0">
                  <a:solidFill>
                    <a:prstClr val="black"/>
                  </a:solidFill>
                  <a:latin typeface="Calibri"/>
                  <a:hlinkClick r:id="rId6"/>
                </a:rPr>
                <a:t>/</a:t>
              </a:r>
              <a:r>
                <a:rPr lang="en-US" sz="1600" dirty="0" smtClean="0">
                  <a:solidFill>
                    <a:prstClr val="black"/>
                  </a:solidFill>
                  <a:latin typeface="Calibri"/>
                </a:rPr>
                <a:t> </a:t>
              </a:r>
              <a:endParaRPr lang="en-US" sz="1600" dirty="0">
                <a:solidFill>
                  <a:prstClr val="black"/>
                </a:solidFill>
                <a:latin typeface="Calibri"/>
              </a:endParaRPr>
            </a:p>
          </p:txBody>
        </p:sp>
      </p:grpSp>
    </p:spTree>
    <p:extLst>
      <p:ext uri="{BB962C8B-B14F-4D97-AF65-F5344CB8AC3E}">
        <p14:creationId xmlns:p14="http://schemas.microsoft.com/office/powerpoint/2010/main" val="115567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 calcmode="lin" valueType="num">
                                      <p:cBhvr>
                                        <p:cTn id="9" dur="3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1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9924" y="239260"/>
            <a:ext cx="7891134" cy="6440240"/>
            <a:chOff x="659924" y="239260"/>
            <a:chExt cx="7891134" cy="6440240"/>
          </a:xfrm>
        </p:grpSpPr>
        <p:pic>
          <p:nvPicPr>
            <p:cNvPr id="2" name="Picture 1" descr="tampa-ux-meetup-october-2014-slides-25-63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9924" y="239260"/>
              <a:ext cx="7891134" cy="592453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884050" y="6402501"/>
              <a:ext cx="7558479" cy="276999"/>
            </a:xfrm>
            <a:prstGeom prst="rect">
              <a:avLst/>
            </a:prstGeom>
            <a:noFill/>
          </p:spPr>
          <p:txBody>
            <a:bodyPr wrap="none" rtlCol="0">
              <a:spAutoFit/>
            </a:bodyPr>
            <a:lstStyle/>
            <a:p>
              <a:r>
                <a:rPr lang="en-US" sz="1200" dirty="0" smtClean="0">
                  <a:solidFill>
                    <a:prstClr val="black"/>
                  </a:solidFill>
                  <a:latin typeface="Calibri"/>
                </a:rPr>
                <a:t>Image: </a:t>
              </a:r>
              <a:r>
                <a:rPr lang="en-US" sz="1200" dirty="0" err="1" smtClean="0">
                  <a:solidFill>
                    <a:prstClr val="black"/>
                  </a:solidFill>
                  <a:latin typeface="Calibri"/>
                </a:rPr>
                <a:t>SlideShare</a:t>
              </a:r>
              <a:r>
                <a:rPr lang="en-US" sz="1200" dirty="0" smtClean="0">
                  <a:solidFill>
                    <a:prstClr val="black"/>
                  </a:solidFill>
                  <a:latin typeface="Calibri"/>
                </a:rPr>
                <a:t> member </a:t>
              </a:r>
              <a:r>
                <a:rPr lang="en-US" sz="1200" dirty="0" err="1" smtClean="0">
                  <a:solidFill>
                    <a:prstClr val="black"/>
                  </a:solidFill>
                  <a:latin typeface="Calibri"/>
                </a:rPr>
                <a:t>delcerebro</a:t>
              </a:r>
              <a:r>
                <a:rPr lang="en-US" sz="1200" dirty="0">
                  <a:solidFill>
                    <a:prstClr val="black"/>
                  </a:solidFill>
                  <a:latin typeface="Calibri"/>
                </a:rPr>
                <a:t>: </a:t>
              </a:r>
              <a:r>
                <a:rPr lang="en-US" sz="1200" dirty="0">
                  <a:solidFill>
                    <a:prstClr val="black"/>
                  </a:solidFill>
                  <a:latin typeface="Calibri"/>
                  <a:hlinkClick r:id="rId3"/>
                </a:rPr>
                <a:t>http://www.slideshare.net/delcerebro/tampa-ux-meetup-october-2014-</a:t>
              </a:r>
              <a:r>
                <a:rPr lang="en-US" sz="1200" dirty="0" smtClean="0">
                  <a:solidFill>
                    <a:prstClr val="black"/>
                  </a:solidFill>
                  <a:latin typeface="Calibri"/>
                  <a:hlinkClick r:id="rId3"/>
                </a:rPr>
                <a:t>slides</a:t>
              </a:r>
              <a:r>
                <a:rPr lang="en-US" sz="1200" dirty="0" smtClean="0">
                  <a:solidFill>
                    <a:prstClr val="black"/>
                  </a:solidFill>
                  <a:latin typeface="Calibri"/>
                </a:rPr>
                <a:t> </a:t>
              </a:r>
              <a:endParaRPr lang="en-US" sz="1200" dirty="0">
                <a:solidFill>
                  <a:prstClr val="black"/>
                </a:solidFill>
                <a:latin typeface="Calibri"/>
              </a:endParaRPr>
            </a:p>
          </p:txBody>
        </p:sp>
      </p:grpSp>
    </p:spTree>
    <p:extLst>
      <p:ext uri="{BB962C8B-B14F-4D97-AF65-F5344CB8AC3E}">
        <p14:creationId xmlns:p14="http://schemas.microsoft.com/office/powerpoint/2010/main" val="3868049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622" y="145290"/>
            <a:ext cx="9013897" cy="5787118"/>
            <a:chOff x="75622" y="879431"/>
            <a:chExt cx="9013897" cy="5787118"/>
          </a:xfrm>
        </p:grpSpPr>
        <p:sp>
          <p:nvSpPr>
            <p:cNvPr id="3" name="32-Point Star 2"/>
            <p:cNvSpPr/>
            <p:nvPr/>
          </p:nvSpPr>
          <p:spPr>
            <a:xfrm>
              <a:off x="75622" y="879431"/>
              <a:ext cx="9013897" cy="5787118"/>
            </a:xfrm>
            <a:prstGeom prst="star32">
              <a:avLst>
                <a:gd name="adj" fmla="val 45676"/>
              </a:avLst>
            </a:prstGeom>
            <a:solidFill>
              <a:schemeClr val="accent4">
                <a:lumMod val="20000"/>
                <a:lumOff val="80000"/>
              </a:schemeClr>
            </a:solidFill>
            <a:ln w="76200" cmpd="sng">
              <a:solidFill>
                <a:srgbClr val="732E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ectangle 3"/>
            <p:cNvSpPr/>
            <p:nvPr/>
          </p:nvSpPr>
          <p:spPr>
            <a:xfrm>
              <a:off x="1471724" y="1800568"/>
              <a:ext cx="6397558" cy="1754327"/>
            </a:xfrm>
            <a:prstGeom prst="rect">
              <a:avLst/>
            </a:prstGeom>
            <a:noFill/>
          </p:spPr>
          <p:txBody>
            <a:bodyPr wrap="square" lIns="91440" tIns="45720" rIns="91440" bIns="45720">
              <a:prstTxWarp prst="textInflateBottom">
                <a:avLst>
                  <a:gd name="adj" fmla="val 82004"/>
                </a:avLst>
              </a:prstTxWarp>
              <a:spAutoFit/>
            </a:bodyPr>
            <a:lstStyle/>
            <a:p>
              <a:pPr algn="ctr"/>
              <a:r>
                <a:rPr lang="en-CA"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JazzText Extended"/>
                  <a:cs typeface="JazzText Extended"/>
                </a:rPr>
                <a:t>School Library Learning Commons</a:t>
              </a:r>
              <a:endParaRPr lang="en-CA"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JazzText Extended"/>
                <a:cs typeface="JazzText Extended"/>
              </a:endParaRPr>
            </a:p>
          </p:txBody>
        </p:sp>
        <p:sp>
          <p:nvSpPr>
            <p:cNvPr id="5" name="Rectangle 4"/>
            <p:cNvSpPr/>
            <p:nvPr/>
          </p:nvSpPr>
          <p:spPr>
            <a:xfrm>
              <a:off x="903066" y="3567348"/>
              <a:ext cx="7613687" cy="1898327"/>
            </a:xfrm>
            <a:prstGeom prst="rect">
              <a:avLst/>
            </a:prstGeom>
            <a:noFill/>
          </p:spPr>
          <p:txBody>
            <a:bodyPr wrap="none" lIns="91440" tIns="45720" rIns="91440" bIns="45720">
              <a:prstTxWarp prst="textInflateBottom">
                <a:avLst/>
              </a:prstTxWarp>
              <a:spAutoFit/>
            </a:bodyPr>
            <a:lstStyle/>
            <a:p>
              <a:pPr algn="ctr"/>
              <a:r>
                <a:rPr lang="en-CA" sz="4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rPr>
                <a:t>MAKEOVER CHALLENGE</a:t>
              </a:r>
              <a:r>
                <a:rPr lang="en-CA"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rPr>
                <a:t>!</a:t>
              </a:r>
              <a:endParaRPr lang="en-CA"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endParaRPr>
            </a:p>
          </p:txBody>
        </p:sp>
      </p:grpSp>
      <p:sp>
        <p:nvSpPr>
          <p:cNvPr id="7" name="TextBox 6"/>
          <p:cNvSpPr txBox="1"/>
          <p:nvPr/>
        </p:nvSpPr>
        <p:spPr>
          <a:xfrm>
            <a:off x="63292" y="6057862"/>
            <a:ext cx="9230589" cy="707886"/>
          </a:xfrm>
          <a:prstGeom prst="rect">
            <a:avLst/>
          </a:prstGeom>
          <a:noFill/>
        </p:spPr>
        <p:txBody>
          <a:bodyPr wrap="none" rtlCol="0">
            <a:spAutoFit/>
          </a:bodyPr>
          <a:lstStyle/>
          <a:p>
            <a:r>
              <a:rPr lang="en-US" sz="4000" b="1" dirty="0">
                <a:solidFill>
                  <a:schemeClr val="accent6">
                    <a:lumMod val="75000"/>
                  </a:schemeClr>
                </a:solidFill>
                <a:latin typeface="JazzText Extended"/>
                <a:cs typeface="JazzText Extended"/>
              </a:rPr>
              <a:t>G</a:t>
            </a:r>
            <a:r>
              <a:rPr lang="en-US" sz="4000" b="1" dirty="0" smtClean="0">
                <a:solidFill>
                  <a:schemeClr val="accent6">
                    <a:lumMod val="75000"/>
                  </a:schemeClr>
                </a:solidFill>
                <a:latin typeface="JazzText Extended"/>
                <a:cs typeface="JazzText Extended"/>
              </a:rPr>
              <a:t>rab a group / elbow partner and Brainstorm</a:t>
            </a:r>
            <a:r>
              <a:rPr lang="is-IS" sz="4000" b="1" dirty="0" smtClean="0">
                <a:solidFill>
                  <a:schemeClr val="accent6">
                    <a:lumMod val="75000"/>
                  </a:schemeClr>
                </a:solidFill>
                <a:latin typeface="JazzText Extended"/>
                <a:cs typeface="JazzText Extended"/>
              </a:rPr>
              <a:t>…</a:t>
            </a:r>
            <a:r>
              <a:rPr lang="en-US" sz="4000" b="1" dirty="0" smtClean="0">
                <a:solidFill>
                  <a:schemeClr val="accent6">
                    <a:lumMod val="75000"/>
                  </a:schemeClr>
                </a:solidFill>
                <a:latin typeface="JazzText Extended"/>
                <a:cs typeface="JazzText Extended"/>
              </a:rPr>
              <a:t> </a:t>
            </a:r>
            <a:endParaRPr lang="en-US" sz="4000" b="1" dirty="0">
              <a:solidFill>
                <a:schemeClr val="accent6">
                  <a:lumMod val="75000"/>
                </a:schemeClr>
              </a:solidFill>
              <a:latin typeface="JazzText Extended"/>
              <a:cs typeface="JazzText Extended"/>
            </a:endParaRPr>
          </a:p>
        </p:txBody>
      </p:sp>
    </p:spTree>
    <p:extLst>
      <p:ext uri="{BB962C8B-B14F-4D97-AF65-F5344CB8AC3E}">
        <p14:creationId xmlns:p14="http://schemas.microsoft.com/office/powerpoint/2010/main" val="3557641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776776" y="4487752"/>
            <a:ext cx="5109713" cy="1652084"/>
          </a:xfrm>
          <a:prstGeom prst="wedgeEllipseCallout">
            <a:avLst>
              <a:gd name="adj1" fmla="val 69269"/>
              <a:gd name="adj2" fmla="val 71658"/>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prstClr val="white"/>
                </a:solidFill>
                <a:latin typeface="Calibri"/>
              </a:rPr>
              <a:t>P</a:t>
            </a:r>
            <a:r>
              <a:rPr lang="en-US" sz="2400" b="1" dirty="0" smtClean="0">
                <a:solidFill>
                  <a:prstClr val="white"/>
                </a:solidFill>
                <a:latin typeface="Calibri"/>
              </a:rPr>
              <a:t>rint &amp; digital collections for knowledge-building &amp; reading engagement?</a:t>
            </a:r>
            <a:endParaRPr lang="en-US" sz="2400" b="1" dirty="0">
              <a:solidFill>
                <a:prstClr val="white"/>
              </a:solidFill>
              <a:latin typeface="Calibri"/>
            </a:endParaRPr>
          </a:p>
        </p:txBody>
      </p:sp>
      <p:sp>
        <p:nvSpPr>
          <p:cNvPr id="4" name="Oval Callout 3"/>
          <p:cNvSpPr/>
          <p:nvPr/>
        </p:nvSpPr>
        <p:spPr>
          <a:xfrm>
            <a:off x="2174078" y="2465728"/>
            <a:ext cx="2762137" cy="1054164"/>
          </a:xfrm>
          <a:prstGeom prst="wedgeEllipseCallout">
            <a:avLst>
              <a:gd name="adj1" fmla="val 53267"/>
              <a:gd name="adj2" fmla="val 77041"/>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prstClr val="white"/>
                </a:solidFill>
                <a:latin typeface="Calibri"/>
              </a:rPr>
              <a:t>Accessibility?</a:t>
            </a:r>
            <a:endParaRPr lang="en-US" sz="2400" b="1" dirty="0">
              <a:solidFill>
                <a:prstClr val="white"/>
              </a:solidFill>
              <a:latin typeface="Calibri"/>
            </a:endParaRPr>
          </a:p>
        </p:txBody>
      </p:sp>
      <p:sp>
        <p:nvSpPr>
          <p:cNvPr id="5" name="Oval Callout 4"/>
          <p:cNvSpPr/>
          <p:nvPr/>
        </p:nvSpPr>
        <p:spPr>
          <a:xfrm>
            <a:off x="4936215" y="3672893"/>
            <a:ext cx="3489300" cy="1455967"/>
          </a:xfrm>
          <a:prstGeom prst="wedgeEllipseCallout">
            <a:avLst>
              <a:gd name="adj1" fmla="val -44516"/>
              <a:gd name="adj2" fmla="val 84585"/>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solidFill>
                  <a:prstClr val="white"/>
                </a:solidFill>
                <a:latin typeface="Calibri"/>
              </a:rPr>
              <a:t>C</a:t>
            </a:r>
            <a:r>
              <a:rPr lang="en-US" sz="2400" b="1" dirty="0" smtClean="0">
                <a:solidFill>
                  <a:prstClr val="white"/>
                </a:solidFill>
                <a:latin typeface="Calibri"/>
              </a:rPr>
              <a:t>ollaboration &amp; creativity</a:t>
            </a:r>
            <a:r>
              <a:rPr lang="en-US" sz="2400" b="1" dirty="0" smtClean="0">
                <a:solidFill>
                  <a:prstClr val="white"/>
                </a:solidFill>
                <a:latin typeface="Calibri"/>
              </a:rPr>
              <a:t>?</a:t>
            </a:r>
            <a:endParaRPr lang="en-US" sz="2400" b="1" dirty="0">
              <a:solidFill>
                <a:prstClr val="white"/>
              </a:solidFill>
              <a:latin typeface="Calibri"/>
            </a:endParaRPr>
          </a:p>
        </p:txBody>
      </p:sp>
      <p:sp>
        <p:nvSpPr>
          <p:cNvPr id="2" name="Oval Callout 1"/>
          <p:cNvSpPr/>
          <p:nvPr/>
        </p:nvSpPr>
        <p:spPr>
          <a:xfrm>
            <a:off x="1460980" y="3353640"/>
            <a:ext cx="3216456" cy="1195757"/>
          </a:xfrm>
          <a:prstGeom prst="wedgeEllipseCallout">
            <a:avLst>
              <a:gd name="adj1" fmla="val 71127"/>
              <a:gd name="adj2" fmla="val 61063"/>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solidFill>
                  <a:prstClr val="white"/>
                </a:solidFill>
                <a:latin typeface="Calibri"/>
              </a:rPr>
              <a:t>Participatory learning?</a:t>
            </a:r>
            <a:endParaRPr lang="en-US" sz="2400" b="1" dirty="0">
              <a:solidFill>
                <a:prstClr val="white"/>
              </a:solidFill>
              <a:latin typeface="Calibri"/>
            </a:endParaRPr>
          </a:p>
        </p:txBody>
      </p:sp>
      <p:sp>
        <p:nvSpPr>
          <p:cNvPr id="9" name="TextBox 8"/>
          <p:cNvSpPr txBox="1"/>
          <p:nvPr/>
        </p:nvSpPr>
        <p:spPr>
          <a:xfrm>
            <a:off x="93123" y="0"/>
            <a:ext cx="8870555" cy="1200329"/>
          </a:xfrm>
          <a:prstGeom prst="rect">
            <a:avLst/>
          </a:prstGeom>
          <a:noFill/>
        </p:spPr>
        <p:txBody>
          <a:bodyPr wrap="square" rtlCol="0">
            <a:spAutoFit/>
          </a:bodyPr>
          <a:lstStyle/>
          <a:p>
            <a:pPr algn="ctr"/>
            <a:r>
              <a:rPr lang="en-US" sz="3600" b="1" dirty="0" smtClean="0">
                <a:solidFill>
                  <a:schemeClr val="accent1">
                    <a:lumMod val="75000"/>
                  </a:schemeClr>
                </a:solidFill>
              </a:rPr>
              <a:t>What changes can we make to move forward with the Library Learning Commons space?</a:t>
            </a:r>
            <a:endParaRPr lang="en-US" sz="3600" b="1" dirty="0">
              <a:solidFill>
                <a:schemeClr val="accent1">
                  <a:lumMod val="75000"/>
                </a:schemeClr>
              </a:solidFill>
            </a:endParaRPr>
          </a:p>
        </p:txBody>
      </p:sp>
      <p:sp>
        <p:nvSpPr>
          <p:cNvPr id="10" name="Oval Callout 9"/>
          <p:cNvSpPr/>
          <p:nvPr/>
        </p:nvSpPr>
        <p:spPr>
          <a:xfrm>
            <a:off x="1934733" y="1360606"/>
            <a:ext cx="3211231" cy="1025018"/>
          </a:xfrm>
          <a:prstGeom prst="wedgeEllipseCallout">
            <a:avLst>
              <a:gd name="adj1" fmla="val 56723"/>
              <a:gd name="adj2" fmla="val 116734"/>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solidFill>
                  <a:prstClr val="white"/>
                </a:solidFill>
                <a:latin typeface="Calibri"/>
              </a:rPr>
              <a:t>P</a:t>
            </a:r>
            <a:r>
              <a:rPr lang="en-US" sz="2400" b="1" dirty="0" smtClean="0">
                <a:solidFill>
                  <a:prstClr val="white"/>
                </a:solidFill>
                <a:latin typeface="Calibri"/>
              </a:rPr>
              <a:t>hysical space?</a:t>
            </a:r>
            <a:endParaRPr lang="en-US" sz="2400" b="1" dirty="0">
              <a:solidFill>
                <a:prstClr val="white"/>
              </a:solidFill>
              <a:latin typeface="Calibri"/>
            </a:endParaRPr>
          </a:p>
        </p:txBody>
      </p:sp>
      <p:sp>
        <p:nvSpPr>
          <p:cNvPr id="12" name="Oval Callout 11"/>
          <p:cNvSpPr/>
          <p:nvPr/>
        </p:nvSpPr>
        <p:spPr>
          <a:xfrm>
            <a:off x="4936215" y="2613746"/>
            <a:ext cx="3082420" cy="1199025"/>
          </a:xfrm>
          <a:prstGeom prst="wedgeEllipseCallout">
            <a:avLst>
              <a:gd name="adj1" fmla="val -69933"/>
              <a:gd name="adj2" fmla="val 80126"/>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solidFill>
                  <a:prstClr val="white"/>
                </a:solidFill>
                <a:latin typeface="Calibri"/>
              </a:rPr>
              <a:t>Technology </a:t>
            </a:r>
          </a:p>
          <a:p>
            <a:pPr algn="ctr"/>
            <a:r>
              <a:rPr lang="en-US" sz="2400" b="1" dirty="0" smtClean="0">
                <a:solidFill>
                  <a:prstClr val="white"/>
                </a:solidFill>
                <a:latin typeface="Calibri"/>
              </a:rPr>
              <a:t>for learning?</a:t>
            </a:r>
            <a:endParaRPr lang="en-US" sz="2400" b="1" dirty="0">
              <a:solidFill>
                <a:prstClr val="white"/>
              </a:solidFill>
              <a:latin typeface="Calibri"/>
            </a:endParaRPr>
          </a:p>
        </p:txBody>
      </p:sp>
      <p:sp>
        <p:nvSpPr>
          <p:cNvPr id="11" name="Oval Callout 10"/>
          <p:cNvSpPr/>
          <p:nvPr/>
        </p:nvSpPr>
        <p:spPr>
          <a:xfrm>
            <a:off x="4802179" y="1533212"/>
            <a:ext cx="3216456" cy="994231"/>
          </a:xfrm>
          <a:prstGeom prst="wedgeEllipseCallout">
            <a:avLst>
              <a:gd name="adj1" fmla="val -53839"/>
              <a:gd name="adj2" fmla="val 10272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prstClr val="white"/>
                </a:solidFill>
                <a:latin typeface="Calibri"/>
              </a:rPr>
              <a:t>Virtual space?</a:t>
            </a:r>
            <a:endParaRPr lang="en-US" sz="2400" b="1" dirty="0">
              <a:solidFill>
                <a:prstClr val="white"/>
              </a:solidFill>
              <a:latin typeface="Calibri"/>
            </a:endParaRPr>
          </a:p>
        </p:txBody>
      </p:sp>
    </p:spTree>
    <p:extLst>
      <p:ext uri="{BB962C8B-B14F-4D97-AF65-F5344CB8AC3E}">
        <p14:creationId xmlns:p14="http://schemas.microsoft.com/office/powerpoint/2010/main" val="284024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1000"/>
                                        <p:tgtEl>
                                          <p:spTgt spid="11"/>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1000"/>
                                        <p:tgtEl>
                                          <p:spTgt spid="12"/>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1000"/>
                                        <p:tgtEl>
                                          <p:spTgt spid="2"/>
                                        </p:tgtEl>
                                      </p:cBhvr>
                                    </p:animEffec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1000"/>
                                        <p:tgtEl>
                                          <p:spTgt spid="5"/>
                                        </p:tgtEl>
                                      </p:cBhvr>
                                    </p:animEffect>
                                  </p:childTnLst>
                                </p:cTn>
                              </p:par>
                            </p:childTnLst>
                          </p:cTn>
                        </p:par>
                        <p:par>
                          <p:cTn id="28" fill="hold">
                            <p:stCondLst>
                              <p:cond delay="60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2" grpId="0" animBg="1"/>
      <p:bldP spid="10" grpId="0" animBg="1"/>
      <p:bldP spid="12"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1612</TotalTime>
  <Words>623</Words>
  <Application>Microsoft Macintosh PowerPoint</Application>
  <PresentationFormat>On-screen Show (4:3)</PresentationFormat>
  <Paragraphs>120</Paragraphs>
  <Slides>23</Slides>
  <Notes>3</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Theme</vt:lpstr>
      <vt:lpstr>1_Office Theme</vt:lpstr>
      <vt:lpstr>4_Office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Brooks Kirkland</dc:creator>
  <cp:lastModifiedBy>Anita Brooks Kirkland</cp:lastModifiedBy>
  <cp:revision>136</cp:revision>
  <dcterms:created xsi:type="dcterms:W3CDTF">2014-10-12T17:03:41Z</dcterms:created>
  <dcterms:modified xsi:type="dcterms:W3CDTF">2015-11-08T18:55:36Z</dcterms:modified>
</cp:coreProperties>
</file>