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1"/>
  </p:notesMasterIdLst>
  <p:sldIdLst>
    <p:sldId id="286" r:id="rId6"/>
    <p:sldId id="259" r:id="rId7"/>
    <p:sldId id="260" r:id="rId8"/>
    <p:sldId id="261" r:id="rId9"/>
    <p:sldId id="262" r:id="rId10"/>
    <p:sldId id="263" r:id="rId11"/>
    <p:sldId id="265" r:id="rId12"/>
    <p:sldId id="266" r:id="rId13"/>
    <p:sldId id="291" r:id="rId14"/>
    <p:sldId id="290" r:id="rId15"/>
    <p:sldId id="267" r:id="rId16"/>
    <p:sldId id="268" r:id="rId17"/>
    <p:sldId id="269" r:id="rId18"/>
    <p:sldId id="270" r:id="rId19"/>
    <p:sldId id="271" r:id="rId20"/>
    <p:sldId id="272" r:id="rId21"/>
    <p:sldId id="273" r:id="rId22"/>
    <p:sldId id="274" r:id="rId23"/>
    <p:sldId id="275" r:id="rId24"/>
    <p:sldId id="276" r:id="rId25"/>
    <p:sldId id="292" r:id="rId26"/>
    <p:sldId id="277" r:id="rId27"/>
    <p:sldId id="281" r:id="rId28"/>
    <p:sldId id="287"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5" d="100"/>
          <a:sy n="85" d="100"/>
        </p:scale>
        <p:origin x="-1504" y="-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6808E07F-0597-124B-8231-8143F41B219F}" type="presOf" srcId="{10B225F8-ABD9-8B48-B811-9AD32DF03FD1}" destId="{4CA91AD6-C27C-9346-B60B-5A928D83879D}" srcOrd="0" destOrd="0" presId="urn:microsoft.com/office/officeart/2005/8/layout/radial3"/>
    <dgm:cxn modelId="{03268426-3998-624F-877A-B4DA8D1B1C16}" type="presOf" srcId="{8BB7BF8B-15E1-9648-AE39-39BA75CAA7A3}" destId="{983A13CD-FE19-5F45-9664-851E5CD4471C}" srcOrd="0" destOrd="0" presId="urn:microsoft.com/office/officeart/2005/8/layout/radial3"/>
    <dgm:cxn modelId="{119AD489-2CEC-B443-AD36-BE03DA6DC104}" type="presOf" srcId="{8440D9E5-D812-664B-9B70-F20B8B33DBF5}" destId="{7F32C005-7038-0649-A28D-2602C949CD64}" srcOrd="0" destOrd="0" presId="urn:microsoft.com/office/officeart/2005/8/layout/radial3"/>
    <dgm:cxn modelId="{45BD3159-B1E4-1844-BF4A-79630CDD6448}" srcId="{B8DE6F57-9E15-9F4B-A139-82A3542B81B2}" destId="{8440D9E5-D812-664B-9B70-F20B8B33DBF5}" srcOrd="3" destOrd="0" parTransId="{3A384CAA-76A5-9349-8A5E-FE63A330F736}" sibTransId="{C935B504-D656-9541-9683-5F991D5757EC}"/>
    <dgm:cxn modelId="{959B4659-0B9B-634C-977A-390430C69AAE}" type="presOf" srcId="{E89A9E59-DC92-BD41-B20B-F5B00D13646B}" destId="{699D85EC-8611-2446-8DAE-DC6817418967}" srcOrd="0" destOrd="0" presId="urn:microsoft.com/office/officeart/2005/8/layout/radial3"/>
    <dgm:cxn modelId="{0A07CB2A-E692-384C-8D36-4DD7CFC27F8B}" type="presOf" srcId="{59A622D4-9B6A-AE41-B7F0-5D981CD25ADA}" destId="{49AD77ED-2737-F047-A74C-EA1E9A8EB459}" srcOrd="0" destOrd="0" presId="urn:microsoft.com/office/officeart/2005/8/layout/radial3"/>
    <dgm:cxn modelId="{FF55B068-36AC-0046-8A1E-6E9D25795512}" type="presOf" srcId="{9ADE3CC8-9C88-D24B-93F5-D7894E06820E}" destId="{830BF69B-7A6F-0143-9ADA-F1C94CFCAB9E}" srcOrd="0" destOrd="0" presId="urn:microsoft.com/office/officeart/2005/8/layout/radial3"/>
    <dgm:cxn modelId="{60880357-9CFA-154E-ABF8-3F6D53B1B21E}" type="presOf" srcId="{A87F9755-00FE-F94A-8762-6EF31395F648}" destId="{F7CBB953-44CC-2541-B0BA-3C90CF4C5809}" srcOrd="0" destOrd="0" presId="urn:microsoft.com/office/officeart/2005/8/layout/radial3"/>
    <dgm:cxn modelId="{0D33C7A9-3C36-B247-BAD0-A82A3FA9416B}" srcId="{B8DE6F57-9E15-9F4B-A139-82A3542B81B2}" destId="{A87F9755-00FE-F94A-8762-6EF31395F648}" srcOrd="4" destOrd="0" parTransId="{C96F46F0-F625-9E41-BB68-1CEA1F173A83}" sibTransId="{ABCFB1F2-9020-E641-A771-FD03EF4F3650}"/>
    <dgm:cxn modelId="{1226ADEC-8E8E-A948-887B-1BFFF798BA74}" srcId="{B8DE6F57-9E15-9F4B-A139-82A3542B81B2}" destId="{9ADE3CC8-9C88-D24B-93F5-D7894E06820E}" srcOrd="0" destOrd="0" parTransId="{29309009-D56E-FF4E-A8B3-7FD7CD38C197}" sibTransId="{2AA5973F-74C0-3248-9332-91D6641E93EF}"/>
    <dgm:cxn modelId="{AF5A6511-9703-9C40-B1BC-AA2FF09901BC}" srcId="{B8DE6F57-9E15-9F4B-A139-82A3542B81B2}" destId="{33E03FAC-A6E0-E74B-A945-7D4AADC94A1A}" srcOrd="7" destOrd="0" parTransId="{C8357549-7F37-CA41-B420-5B5639A26FE4}" sibTransId="{C4FE86D1-19E0-AF44-B14F-4B67E2A75E21}"/>
    <dgm:cxn modelId="{FECD2ED0-7C31-1741-8A9D-FE6741E0A1C8}" type="presOf" srcId="{CCAAA634-CE0E-7C44-9FE0-16855149DC7D}" destId="{83D053B0-1BF0-1944-A64D-B5B024D2B6A8}" srcOrd="0" destOrd="0" presId="urn:microsoft.com/office/officeart/2005/8/layout/radial3"/>
    <dgm:cxn modelId="{9B2C524A-25E3-734C-A11C-F409C2C07C0F}" srcId="{B8DE6F57-9E15-9F4B-A139-82A3542B81B2}" destId="{10B225F8-ABD9-8B48-B811-9AD32DF03FD1}" srcOrd="5" destOrd="0" parTransId="{974343BD-AC99-244C-9E0A-0AF4D0850E9D}" sibTransId="{232B2387-8849-5F46-986A-B26359A5ED74}"/>
    <dgm:cxn modelId="{DB1AED21-0711-F648-BD69-457C2BD3F449}" srcId="{B8DE6F57-9E15-9F4B-A139-82A3542B81B2}" destId="{8BB7BF8B-15E1-9648-AE39-39BA75CAA7A3}" srcOrd="6" destOrd="0" parTransId="{AFFEFB72-59C5-B74D-9F1C-0DBBBC70077F}" sibTransId="{A3FC798C-11FB-3D4C-9350-5B381A07A495}"/>
    <dgm:cxn modelId="{55163E30-D141-ED47-97FF-C753B8691395}" srcId="{B8DE6F57-9E15-9F4B-A139-82A3542B81B2}" destId="{59A622D4-9B6A-AE41-B7F0-5D981CD25ADA}" srcOrd="1" destOrd="0" parTransId="{0C95A65B-140F-8F44-8027-B8D078433602}" sibTransId="{DB58B99A-47DD-7A44-8C2D-A3A12B567388}"/>
    <dgm:cxn modelId="{261EA2A9-E9AC-0847-9EC2-721350BE42FE}" srcId="{E89A9E59-DC92-BD41-B20B-F5B00D13646B}" destId="{B8DE6F57-9E15-9F4B-A139-82A3542B81B2}" srcOrd="0" destOrd="0" parTransId="{5C3869F6-9F2C-B546-8938-EC93E4BA7304}" sibTransId="{80C32F2C-A5E7-DC49-BA52-682CDD495602}"/>
    <dgm:cxn modelId="{C7904F80-1F57-A949-8189-9C8C71B2DD1E}" srcId="{B8DE6F57-9E15-9F4B-A139-82A3542B81B2}" destId="{CCAAA634-CE0E-7C44-9FE0-16855149DC7D}" srcOrd="2" destOrd="0" parTransId="{0C41AE48-31E1-BB4B-B608-16F818FB92BA}" sibTransId="{66CF3DF2-E27F-FB4C-88D0-E82D56290BD4}"/>
    <dgm:cxn modelId="{4CEE0903-DC76-0343-A746-F5FC69D315A1}" type="presOf" srcId="{B8DE6F57-9E15-9F4B-A139-82A3542B81B2}" destId="{D5CF78BE-46E5-A447-AB48-D951021D7DB1}" srcOrd="0" destOrd="0" presId="urn:microsoft.com/office/officeart/2005/8/layout/radial3"/>
    <dgm:cxn modelId="{79A27D2F-139C-6744-962F-027400D55327}" type="presOf" srcId="{33E03FAC-A6E0-E74B-A945-7D4AADC94A1A}" destId="{04508AA0-61F1-E940-B65F-65F687AAAEFD}" srcOrd="0" destOrd="0" presId="urn:microsoft.com/office/officeart/2005/8/layout/radial3"/>
    <dgm:cxn modelId="{D16766B1-33F1-C443-91A1-70388452910A}" type="presParOf" srcId="{699D85EC-8611-2446-8DAE-DC6817418967}" destId="{940A3263-42BB-DB46-AC44-A0C696D2E4E5}" srcOrd="0" destOrd="0" presId="urn:microsoft.com/office/officeart/2005/8/layout/radial3"/>
    <dgm:cxn modelId="{852ABB5D-DE5A-AA40-96F4-6D495F322B24}" type="presParOf" srcId="{940A3263-42BB-DB46-AC44-A0C696D2E4E5}" destId="{D5CF78BE-46E5-A447-AB48-D951021D7DB1}" srcOrd="0" destOrd="0" presId="urn:microsoft.com/office/officeart/2005/8/layout/radial3"/>
    <dgm:cxn modelId="{B66513E6-1D6B-3F40-AD45-003EFB18D3AE}" type="presParOf" srcId="{940A3263-42BB-DB46-AC44-A0C696D2E4E5}" destId="{830BF69B-7A6F-0143-9ADA-F1C94CFCAB9E}" srcOrd="1" destOrd="0" presId="urn:microsoft.com/office/officeart/2005/8/layout/radial3"/>
    <dgm:cxn modelId="{C0BA0286-C136-5F4D-BBDA-29D23E1618B4}" type="presParOf" srcId="{940A3263-42BB-DB46-AC44-A0C696D2E4E5}" destId="{49AD77ED-2737-F047-A74C-EA1E9A8EB459}" srcOrd="2" destOrd="0" presId="urn:microsoft.com/office/officeart/2005/8/layout/radial3"/>
    <dgm:cxn modelId="{9DF292B3-4131-9E4F-841E-D43AE4981C74}" type="presParOf" srcId="{940A3263-42BB-DB46-AC44-A0C696D2E4E5}" destId="{83D053B0-1BF0-1944-A64D-B5B024D2B6A8}" srcOrd="3" destOrd="0" presId="urn:microsoft.com/office/officeart/2005/8/layout/radial3"/>
    <dgm:cxn modelId="{BB2104CB-F54D-7A4D-A566-DBF12642E57E}" type="presParOf" srcId="{940A3263-42BB-DB46-AC44-A0C696D2E4E5}" destId="{7F32C005-7038-0649-A28D-2602C949CD64}" srcOrd="4" destOrd="0" presId="urn:microsoft.com/office/officeart/2005/8/layout/radial3"/>
    <dgm:cxn modelId="{B8C333DD-1CE3-2348-9FEB-6BB91AEFE938}" type="presParOf" srcId="{940A3263-42BB-DB46-AC44-A0C696D2E4E5}" destId="{F7CBB953-44CC-2541-B0BA-3C90CF4C5809}" srcOrd="5" destOrd="0" presId="urn:microsoft.com/office/officeart/2005/8/layout/radial3"/>
    <dgm:cxn modelId="{3F814ECF-6C00-A64E-A1B6-2BAEBCB4D021}" type="presParOf" srcId="{940A3263-42BB-DB46-AC44-A0C696D2E4E5}" destId="{4CA91AD6-C27C-9346-B60B-5A928D83879D}" srcOrd="6" destOrd="0" presId="urn:microsoft.com/office/officeart/2005/8/layout/radial3"/>
    <dgm:cxn modelId="{EAFC6CD5-764C-494A-8E14-1E24EFAB6B32}" type="presParOf" srcId="{940A3263-42BB-DB46-AC44-A0C696D2E4E5}" destId="{983A13CD-FE19-5F45-9664-851E5CD4471C}" srcOrd="7" destOrd="0" presId="urn:microsoft.com/office/officeart/2005/8/layout/radial3"/>
    <dgm:cxn modelId="{3D2E1124-858C-FB47-99AB-521BEC8CEAE1}"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7DCFFA-1BB1-6E40-AC68-CA7E4D28A7C7}" type="doc">
      <dgm:prSet loTypeId="urn:microsoft.com/office/officeart/2005/8/layout/gear1" loCatId="" qsTypeId="urn:microsoft.com/office/officeart/2005/8/quickstyle/simple4" qsCatId="simple" csTypeId="urn:microsoft.com/office/officeart/2005/8/colors/colorful4" csCatId="colorful" phldr="1"/>
      <dgm:spPr/>
    </dgm:pt>
    <dgm:pt modelId="{B079D94D-9C1C-BE47-A159-F8AB6DAC272D}">
      <dgm:prSet phldrT="[Text]" custT="1"/>
      <dgm:spPr>
        <a:solidFill>
          <a:schemeClr val="accent4">
            <a:lumMod val="75000"/>
          </a:schemeClr>
        </a:solidFill>
      </dgm:spPr>
      <dgm:t>
        <a:bodyPr/>
        <a:lstStyle/>
        <a:p>
          <a:r>
            <a:rPr lang="en-US" sz="2000" b="1" dirty="0" smtClean="0"/>
            <a:t>The Library Learning Commons Leadership Team represents the learning needs of the entire school community: teachers, students, community.</a:t>
          </a:r>
          <a:endParaRPr lang="en-US" sz="2000" dirty="0"/>
        </a:p>
      </dgm:t>
    </dgm:pt>
    <dgm:pt modelId="{4A90A74B-2B67-0B46-931F-3FA757A87DCE}" type="parTrans" cxnId="{D8F46DC3-7581-4A46-B851-CD2735037989}">
      <dgm:prSet/>
      <dgm:spPr/>
      <dgm:t>
        <a:bodyPr/>
        <a:lstStyle/>
        <a:p>
          <a:endParaRPr lang="en-US"/>
        </a:p>
      </dgm:t>
    </dgm:pt>
    <dgm:pt modelId="{1D80B0A9-0609-A746-8E48-BB5EF607AF21}" type="sibTrans" cxnId="{D8F46DC3-7581-4A46-B851-CD2735037989}">
      <dgm:prSet/>
      <dgm:spPr>
        <a:solidFill>
          <a:srgbClr val="604A7B"/>
        </a:solidFill>
      </dgm:spPr>
      <dgm:t>
        <a:bodyPr/>
        <a:lstStyle/>
        <a:p>
          <a:endParaRPr lang="en-US"/>
        </a:p>
      </dgm:t>
    </dgm:pt>
    <dgm:pt modelId="{EC82FF4D-215C-1445-B0ED-42012ACD9636}">
      <dgm:prSet phldrT="[Text]"/>
      <dgm:spPr>
        <a:solidFill>
          <a:schemeClr val="accent3">
            <a:lumMod val="75000"/>
          </a:schemeClr>
        </a:solidFill>
      </dgm:spPr>
      <dgm:t>
        <a:bodyPr/>
        <a:lstStyle/>
        <a:p>
          <a:r>
            <a:rPr lang="en-US" b="1" dirty="0" smtClean="0"/>
            <a:t>Central consultative &amp; technical staff</a:t>
          </a:r>
          <a:endParaRPr lang="en-US" b="1" dirty="0"/>
        </a:p>
      </dgm:t>
    </dgm:pt>
    <dgm:pt modelId="{4412EB08-E57E-C34B-B5BF-BEBB85CCCBFB}" type="parTrans" cxnId="{873F5BA6-AADB-B041-8EEB-6260B63DB442}">
      <dgm:prSet/>
      <dgm:spPr/>
      <dgm:t>
        <a:bodyPr/>
        <a:lstStyle/>
        <a:p>
          <a:endParaRPr lang="en-US"/>
        </a:p>
      </dgm:t>
    </dgm:pt>
    <dgm:pt modelId="{EB000C6E-24F5-734C-828A-09D49B0E3EBE}" type="sibTrans" cxnId="{873F5BA6-AADB-B041-8EEB-6260B63DB442}">
      <dgm:prSet/>
      <dgm:spPr>
        <a:solidFill>
          <a:srgbClr val="77933C"/>
        </a:solidFill>
      </dgm:spPr>
      <dgm:t>
        <a:bodyPr/>
        <a:lstStyle/>
        <a:p>
          <a:endParaRPr lang="en-US"/>
        </a:p>
      </dgm:t>
    </dgm:pt>
    <dgm:pt modelId="{F71E0AB5-0234-B947-959A-7AE64C456CAD}">
      <dgm:prSet phldrT="[Text]"/>
      <dgm:spPr>
        <a:solidFill>
          <a:srgbClr val="31859C"/>
        </a:solidFill>
      </dgm:spPr>
      <dgm:t>
        <a:bodyPr/>
        <a:lstStyle/>
        <a:p>
          <a:r>
            <a:rPr lang="en-US" b="1" dirty="0" smtClean="0"/>
            <a:t>PLNs</a:t>
          </a:r>
        </a:p>
        <a:p>
          <a:r>
            <a:rPr lang="en-US" b="1" dirty="0" smtClean="0"/>
            <a:t>Districts</a:t>
          </a:r>
        </a:p>
        <a:p>
          <a:r>
            <a:rPr lang="en-US" b="1" dirty="0" smtClean="0"/>
            <a:t>Associations</a:t>
          </a:r>
        </a:p>
        <a:p>
          <a:r>
            <a:rPr lang="en-US" b="1" dirty="0" smtClean="0"/>
            <a:t>Networks</a:t>
          </a:r>
          <a:endParaRPr lang="en-US" b="1" dirty="0"/>
        </a:p>
      </dgm:t>
    </dgm:pt>
    <dgm:pt modelId="{B897EA80-F5B2-C84A-AA9C-4A3B104E7E3B}" type="parTrans" cxnId="{E7BB9482-5A4A-6E4C-929B-76DA9821195A}">
      <dgm:prSet/>
      <dgm:spPr/>
      <dgm:t>
        <a:bodyPr/>
        <a:lstStyle/>
        <a:p>
          <a:endParaRPr lang="en-US"/>
        </a:p>
      </dgm:t>
    </dgm:pt>
    <dgm:pt modelId="{882762A6-F633-B940-8F08-BC760275A881}" type="sibTrans" cxnId="{E7BB9482-5A4A-6E4C-929B-76DA9821195A}">
      <dgm:prSet/>
      <dgm:spPr>
        <a:solidFill>
          <a:srgbClr val="31859C"/>
        </a:solidFill>
      </dgm:spPr>
      <dgm:t>
        <a:bodyPr/>
        <a:lstStyle/>
        <a:p>
          <a:endParaRPr lang="en-US"/>
        </a:p>
      </dgm:t>
    </dgm:pt>
    <dgm:pt modelId="{C17B24BF-5AE3-6947-8E37-A65FEEE72A7D}" type="pres">
      <dgm:prSet presAssocID="{597DCFFA-1BB1-6E40-AC68-CA7E4D28A7C7}" presName="composite" presStyleCnt="0">
        <dgm:presLayoutVars>
          <dgm:chMax val="3"/>
          <dgm:animLvl val="lvl"/>
          <dgm:resizeHandles val="exact"/>
        </dgm:presLayoutVars>
      </dgm:prSet>
      <dgm:spPr/>
    </dgm:pt>
    <dgm:pt modelId="{286459C1-41F6-C345-B862-DAC739543FE7}" type="pres">
      <dgm:prSet presAssocID="{B079D94D-9C1C-BE47-A159-F8AB6DAC272D}" presName="gear1" presStyleLbl="node1" presStyleIdx="0" presStyleCnt="3">
        <dgm:presLayoutVars>
          <dgm:chMax val="1"/>
          <dgm:bulletEnabled val="1"/>
        </dgm:presLayoutVars>
      </dgm:prSet>
      <dgm:spPr/>
      <dgm:t>
        <a:bodyPr/>
        <a:lstStyle/>
        <a:p>
          <a:endParaRPr lang="en-US"/>
        </a:p>
      </dgm:t>
    </dgm:pt>
    <dgm:pt modelId="{6960E829-D0D2-F34C-A95E-CBC9978BAEA2}" type="pres">
      <dgm:prSet presAssocID="{B079D94D-9C1C-BE47-A159-F8AB6DAC272D}" presName="gear1srcNode" presStyleLbl="node1" presStyleIdx="0" presStyleCnt="3"/>
      <dgm:spPr/>
      <dgm:t>
        <a:bodyPr/>
        <a:lstStyle/>
        <a:p>
          <a:endParaRPr lang="en-US"/>
        </a:p>
      </dgm:t>
    </dgm:pt>
    <dgm:pt modelId="{9D9A2637-3144-7D4E-BF6C-7C628DF570FB}" type="pres">
      <dgm:prSet presAssocID="{B079D94D-9C1C-BE47-A159-F8AB6DAC272D}" presName="gear1dstNode" presStyleLbl="node1" presStyleIdx="0" presStyleCnt="3"/>
      <dgm:spPr/>
      <dgm:t>
        <a:bodyPr/>
        <a:lstStyle/>
        <a:p>
          <a:endParaRPr lang="en-US"/>
        </a:p>
      </dgm:t>
    </dgm:pt>
    <dgm:pt modelId="{753310F8-390F-E243-92D8-47C3E1923D20}" type="pres">
      <dgm:prSet presAssocID="{EC82FF4D-215C-1445-B0ED-42012ACD9636}" presName="gear2" presStyleLbl="node1" presStyleIdx="1" presStyleCnt="3">
        <dgm:presLayoutVars>
          <dgm:chMax val="1"/>
          <dgm:bulletEnabled val="1"/>
        </dgm:presLayoutVars>
      </dgm:prSet>
      <dgm:spPr/>
      <dgm:t>
        <a:bodyPr/>
        <a:lstStyle/>
        <a:p>
          <a:endParaRPr lang="en-US"/>
        </a:p>
      </dgm:t>
    </dgm:pt>
    <dgm:pt modelId="{0D2E077B-6116-AA4B-9796-C566F9137308}" type="pres">
      <dgm:prSet presAssocID="{EC82FF4D-215C-1445-B0ED-42012ACD9636}" presName="gear2srcNode" presStyleLbl="node1" presStyleIdx="1" presStyleCnt="3"/>
      <dgm:spPr/>
      <dgm:t>
        <a:bodyPr/>
        <a:lstStyle/>
        <a:p>
          <a:endParaRPr lang="en-US"/>
        </a:p>
      </dgm:t>
    </dgm:pt>
    <dgm:pt modelId="{CFF0C9E8-5771-0C47-85F4-9DC0BDCB2CB9}" type="pres">
      <dgm:prSet presAssocID="{EC82FF4D-215C-1445-B0ED-42012ACD9636}" presName="gear2dstNode" presStyleLbl="node1" presStyleIdx="1" presStyleCnt="3"/>
      <dgm:spPr/>
      <dgm:t>
        <a:bodyPr/>
        <a:lstStyle/>
        <a:p>
          <a:endParaRPr lang="en-US"/>
        </a:p>
      </dgm:t>
    </dgm:pt>
    <dgm:pt modelId="{26F30F9C-0AB8-8C4D-AD13-96662EA3D9EF}" type="pres">
      <dgm:prSet presAssocID="{F71E0AB5-0234-B947-959A-7AE64C456CAD}" presName="gear3" presStyleLbl="node1" presStyleIdx="2" presStyleCnt="3"/>
      <dgm:spPr/>
      <dgm:t>
        <a:bodyPr/>
        <a:lstStyle/>
        <a:p>
          <a:endParaRPr lang="en-US"/>
        </a:p>
      </dgm:t>
    </dgm:pt>
    <dgm:pt modelId="{86873BEF-D73E-BB4F-91EC-1D8E5A4466AC}" type="pres">
      <dgm:prSet presAssocID="{F71E0AB5-0234-B947-959A-7AE64C456CAD}" presName="gear3tx" presStyleLbl="node1" presStyleIdx="2" presStyleCnt="3">
        <dgm:presLayoutVars>
          <dgm:chMax val="1"/>
          <dgm:bulletEnabled val="1"/>
        </dgm:presLayoutVars>
      </dgm:prSet>
      <dgm:spPr/>
      <dgm:t>
        <a:bodyPr/>
        <a:lstStyle/>
        <a:p>
          <a:endParaRPr lang="en-US"/>
        </a:p>
      </dgm:t>
    </dgm:pt>
    <dgm:pt modelId="{3206C5AB-A475-3D45-A106-97518E7BCE56}" type="pres">
      <dgm:prSet presAssocID="{F71E0AB5-0234-B947-959A-7AE64C456CAD}" presName="gear3srcNode" presStyleLbl="node1" presStyleIdx="2" presStyleCnt="3"/>
      <dgm:spPr/>
      <dgm:t>
        <a:bodyPr/>
        <a:lstStyle/>
        <a:p>
          <a:endParaRPr lang="en-US"/>
        </a:p>
      </dgm:t>
    </dgm:pt>
    <dgm:pt modelId="{49858B61-8036-3B46-A138-E3AF8E0636E1}" type="pres">
      <dgm:prSet presAssocID="{F71E0AB5-0234-B947-959A-7AE64C456CAD}" presName="gear3dstNode" presStyleLbl="node1" presStyleIdx="2" presStyleCnt="3"/>
      <dgm:spPr/>
      <dgm:t>
        <a:bodyPr/>
        <a:lstStyle/>
        <a:p>
          <a:endParaRPr lang="en-US"/>
        </a:p>
      </dgm:t>
    </dgm:pt>
    <dgm:pt modelId="{A93B9E7A-0BDC-FB41-8B45-32CFC1E794FB}" type="pres">
      <dgm:prSet presAssocID="{1D80B0A9-0609-A746-8E48-BB5EF607AF21}" presName="connector1" presStyleLbl="sibTrans2D1" presStyleIdx="0" presStyleCnt="3"/>
      <dgm:spPr/>
      <dgm:t>
        <a:bodyPr/>
        <a:lstStyle/>
        <a:p>
          <a:endParaRPr lang="en-US"/>
        </a:p>
      </dgm:t>
    </dgm:pt>
    <dgm:pt modelId="{267F4F58-0573-E74E-8639-75E0AF997EC0}" type="pres">
      <dgm:prSet presAssocID="{EB000C6E-24F5-734C-828A-09D49B0E3EBE}" presName="connector2" presStyleLbl="sibTrans2D1" presStyleIdx="1" presStyleCnt="3"/>
      <dgm:spPr/>
      <dgm:t>
        <a:bodyPr/>
        <a:lstStyle/>
        <a:p>
          <a:endParaRPr lang="en-US"/>
        </a:p>
      </dgm:t>
    </dgm:pt>
    <dgm:pt modelId="{D1FCF043-89B9-C947-BB34-74D783862CF9}" type="pres">
      <dgm:prSet presAssocID="{882762A6-F633-B940-8F08-BC760275A881}" presName="connector3" presStyleLbl="sibTrans2D1" presStyleIdx="2" presStyleCnt="3"/>
      <dgm:spPr/>
      <dgm:t>
        <a:bodyPr/>
        <a:lstStyle/>
        <a:p>
          <a:endParaRPr lang="en-US"/>
        </a:p>
      </dgm:t>
    </dgm:pt>
  </dgm:ptLst>
  <dgm:cxnLst>
    <dgm:cxn modelId="{EA4BFF3D-2C1C-ED43-8685-A242E77B8372}" type="presOf" srcId="{1D80B0A9-0609-A746-8E48-BB5EF607AF21}" destId="{A93B9E7A-0BDC-FB41-8B45-32CFC1E794FB}" srcOrd="0" destOrd="0" presId="urn:microsoft.com/office/officeart/2005/8/layout/gear1"/>
    <dgm:cxn modelId="{8AEBED50-00B2-4245-9984-C4D3B1D7BAEB}" type="presOf" srcId="{F71E0AB5-0234-B947-959A-7AE64C456CAD}" destId="{49858B61-8036-3B46-A138-E3AF8E0636E1}" srcOrd="3" destOrd="0" presId="urn:microsoft.com/office/officeart/2005/8/layout/gear1"/>
    <dgm:cxn modelId="{B72150A1-2C13-434D-BDAE-42D3D4897BBA}" type="presOf" srcId="{F71E0AB5-0234-B947-959A-7AE64C456CAD}" destId="{86873BEF-D73E-BB4F-91EC-1D8E5A4466AC}" srcOrd="1" destOrd="0" presId="urn:microsoft.com/office/officeart/2005/8/layout/gear1"/>
    <dgm:cxn modelId="{DE9F5294-E9D2-404D-8ED5-966D5920DB4D}" type="presOf" srcId="{B079D94D-9C1C-BE47-A159-F8AB6DAC272D}" destId="{9D9A2637-3144-7D4E-BF6C-7C628DF570FB}" srcOrd="2" destOrd="0" presId="urn:microsoft.com/office/officeart/2005/8/layout/gear1"/>
    <dgm:cxn modelId="{754CE1BB-6144-6446-BF7D-6F84351A5289}" type="presOf" srcId="{EC82FF4D-215C-1445-B0ED-42012ACD9636}" destId="{CFF0C9E8-5771-0C47-85F4-9DC0BDCB2CB9}" srcOrd="2" destOrd="0" presId="urn:microsoft.com/office/officeart/2005/8/layout/gear1"/>
    <dgm:cxn modelId="{EB9F7F2D-84C8-A74F-B269-F32608BC94EB}" type="presOf" srcId="{EB000C6E-24F5-734C-828A-09D49B0E3EBE}" destId="{267F4F58-0573-E74E-8639-75E0AF997EC0}" srcOrd="0" destOrd="0" presId="urn:microsoft.com/office/officeart/2005/8/layout/gear1"/>
    <dgm:cxn modelId="{CCDBFD47-8416-F344-9C4D-BBA9C220371A}" type="presOf" srcId="{B079D94D-9C1C-BE47-A159-F8AB6DAC272D}" destId="{6960E829-D0D2-F34C-A95E-CBC9978BAEA2}" srcOrd="1" destOrd="0" presId="urn:microsoft.com/office/officeart/2005/8/layout/gear1"/>
    <dgm:cxn modelId="{873F5BA6-AADB-B041-8EEB-6260B63DB442}" srcId="{597DCFFA-1BB1-6E40-AC68-CA7E4D28A7C7}" destId="{EC82FF4D-215C-1445-B0ED-42012ACD9636}" srcOrd="1" destOrd="0" parTransId="{4412EB08-E57E-C34B-B5BF-BEBB85CCCBFB}" sibTransId="{EB000C6E-24F5-734C-828A-09D49B0E3EBE}"/>
    <dgm:cxn modelId="{FAC82B67-32C9-6247-996E-8696D539A39E}" type="presOf" srcId="{882762A6-F633-B940-8F08-BC760275A881}" destId="{D1FCF043-89B9-C947-BB34-74D783862CF9}" srcOrd="0" destOrd="0" presId="urn:microsoft.com/office/officeart/2005/8/layout/gear1"/>
    <dgm:cxn modelId="{BCE78839-ECFE-CE4E-A23C-7B4B65716CAE}" type="presOf" srcId="{F71E0AB5-0234-B947-959A-7AE64C456CAD}" destId="{26F30F9C-0AB8-8C4D-AD13-96662EA3D9EF}" srcOrd="0" destOrd="0" presId="urn:microsoft.com/office/officeart/2005/8/layout/gear1"/>
    <dgm:cxn modelId="{E7BB9482-5A4A-6E4C-929B-76DA9821195A}" srcId="{597DCFFA-1BB1-6E40-AC68-CA7E4D28A7C7}" destId="{F71E0AB5-0234-B947-959A-7AE64C456CAD}" srcOrd="2" destOrd="0" parTransId="{B897EA80-F5B2-C84A-AA9C-4A3B104E7E3B}" sibTransId="{882762A6-F633-B940-8F08-BC760275A881}"/>
    <dgm:cxn modelId="{A2FE6E0F-60B2-4D46-91B3-28599196D66E}" type="presOf" srcId="{597DCFFA-1BB1-6E40-AC68-CA7E4D28A7C7}" destId="{C17B24BF-5AE3-6947-8E37-A65FEEE72A7D}" srcOrd="0" destOrd="0" presId="urn:microsoft.com/office/officeart/2005/8/layout/gear1"/>
    <dgm:cxn modelId="{18021889-B32D-6541-93A0-B5A7BC4E79C7}" type="presOf" srcId="{EC82FF4D-215C-1445-B0ED-42012ACD9636}" destId="{0D2E077B-6116-AA4B-9796-C566F9137308}" srcOrd="1" destOrd="0" presId="urn:microsoft.com/office/officeart/2005/8/layout/gear1"/>
    <dgm:cxn modelId="{451B7417-53AC-BD4C-9F75-423A98716089}" type="presOf" srcId="{EC82FF4D-215C-1445-B0ED-42012ACD9636}" destId="{753310F8-390F-E243-92D8-47C3E1923D20}" srcOrd="0" destOrd="0" presId="urn:microsoft.com/office/officeart/2005/8/layout/gear1"/>
    <dgm:cxn modelId="{16FD309D-6E3C-104C-AF6E-D052A6C0E2F8}" type="presOf" srcId="{B079D94D-9C1C-BE47-A159-F8AB6DAC272D}" destId="{286459C1-41F6-C345-B862-DAC739543FE7}" srcOrd="0" destOrd="0" presId="urn:microsoft.com/office/officeart/2005/8/layout/gear1"/>
    <dgm:cxn modelId="{C8DF879F-653B-BA45-BC97-7C6AAA8CA57F}" type="presOf" srcId="{F71E0AB5-0234-B947-959A-7AE64C456CAD}" destId="{3206C5AB-A475-3D45-A106-97518E7BCE56}" srcOrd="2" destOrd="0" presId="urn:microsoft.com/office/officeart/2005/8/layout/gear1"/>
    <dgm:cxn modelId="{D8F46DC3-7581-4A46-B851-CD2735037989}" srcId="{597DCFFA-1BB1-6E40-AC68-CA7E4D28A7C7}" destId="{B079D94D-9C1C-BE47-A159-F8AB6DAC272D}" srcOrd="0" destOrd="0" parTransId="{4A90A74B-2B67-0B46-931F-3FA757A87DCE}" sibTransId="{1D80B0A9-0609-A746-8E48-BB5EF607AF21}"/>
    <dgm:cxn modelId="{DD2E32FB-8202-3D42-BD40-A897C8FEE6B1}" type="presParOf" srcId="{C17B24BF-5AE3-6947-8E37-A65FEEE72A7D}" destId="{286459C1-41F6-C345-B862-DAC739543FE7}" srcOrd="0" destOrd="0" presId="urn:microsoft.com/office/officeart/2005/8/layout/gear1"/>
    <dgm:cxn modelId="{6CAC53B9-1C86-1848-9A42-C648AF2B8A42}" type="presParOf" srcId="{C17B24BF-5AE3-6947-8E37-A65FEEE72A7D}" destId="{6960E829-D0D2-F34C-A95E-CBC9978BAEA2}" srcOrd="1" destOrd="0" presId="urn:microsoft.com/office/officeart/2005/8/layout/gear1"/>
    <dgm:cxn modelId="{E028C8C8-3D05-1F44-BF9C-B9EA1CED9FFF}" type="presParOf" srcId="{C17B24BF-5AE3-6947-8E37-A65FEEE72A7D}" destId="{9D9A2637-3144-7D4E-BF6C-7C628DF570FB}" srcOrd="2" destOrd="0" presId="urn:microsoft.com/office/officeart/2005/8/layout/gear1"/>
    <dgm:cxn modelId="{145FB1BA-E382-9C49-A90B-A9B087E9EB6D}" type="presParOf" srcId="{C17B24BF-5AE3-6947-8E37-A65FEEE72A7D}" destId="{753310F8-390F-E243-92D8-47C3E1923D20}" srcOrd="3" destOrd="0" presId="urn:microsoft.com/office/officeart/2005/8/layout/gear1"/>
    <dgm:cxn modelId="{49073E01-87DD-2F41-8A94-7EB920EBF008}" type="presParOf" srcId="{C17B24BF-5AE3-6947-8E37-A65FEEE72A7D}" destId="{0D2E077B-6116-AA4B-9796-C566F9137308}" srcOrd="4" destOrd="0" presId="urn:microsoft.com/office/officeart/2005/8/layout/gear1"/>
    <dgm:cxn modelId="{EA72B7B0-E2EC-EE40-B494-9B28AEE3114A}" type="presParOf" srcId="{C17B24BF-5AE3-6947-8E37-A65FEEE72A7D}" destId="{CFF0C9E8-5771-0C47-85F4-9DC0BDCB2CB9}" srcOrd="5" destOrd="0" presId="urn:microsoft.com/office/officeart/2005/8/layout/gear1"/>
    <dgm:cxn modelId="{229E8F01-6F44-6543-8232-566915D253E1}" type="presParOf" srcId="{C17B24BF-5AE3-6947-8E37-A65FEEE72A7D}" destId="{26F30F9C-0AB8-8C4D-AD13-96662EA3D9EF}" srcOrd="6" destOrd="0" presId="urn:microsoft.com/office/officeart/2005/8/layout/gear1"/>
    <dgm:cxn modelId="{E10AC991-CA0C-4149-A7A3-8D9560C68D09}" type="presParOf" srcId="{C17B24BF-5AE3-6947-8E37-A65FEEE72A7D}" destId="{86873BEF-D73E-BB4F-91EC-1D8E5A4466AC}" srcOrd="7" destOrd="0" presId="urn:microsoft.com/office/officeart/2005/8/layout/gear1"/>
    <dgm:cxn modelId="{9D653259-7EEC-324B-9E8C-3DE311264CF3}" type="presParOf" srcId="{C17B24BF-5AE3-6947-8E37-A65FEEE72A7D}" destId="{3206C5AB-A475-3D45-A106-97518E7BCE56}" srcOrd="8" destOrd="0" presId="urn:microsoft.com/office/officeart/2005/8/layout/gear1"/>
    <dgm:cxn modelId="{AC4E3A6A-CFD7-9A45-A46D-4621176A8E0E}" type="presParOf" srcId="{C17B24BF-5AE3-6947-8E37-A65FEEE72A7D}" destId="{49858B61-8036-3B46-A138-E3AF8E0636E1}" srcOrd="9" destOrd="0" presId="urn:microsoft.com/office/officeart/2005/8/layout/gear1"/>
    <dgm:cxn modelId="{6115073E-D9FC-B541-8D58-ADE7E07BA33A}" type="presParOf" srcId="{C17B24BF-5AE3-6947-8E37-A65FEEE72A7D}" destId="{A93B9E7A-0BDC-FB41-8B45-32CFC1E794FB}" srcOrd="10" destOrd="0" presId="urn:microsoft.com/office/officeart/2005/8/layout/gear1"/>
    <dgm:cxn modelId="{5503778B-3405-8E43-8612-1F0CF795EA18}" type="presParOf" srcId="{C17B24BF-5AE3-6947-8E37-A65FEEE72A7D}" destId="{267F4F58-0573-E74E-8639-75E0AF997EC0}" srcOrd="11" destOrd="0" presId="urn:microsoft.com/office/officeart/2005/8/layout/gear1"/>
    <dgm:cxn modelId="{CF67C663-B564-2040-B897-280A482020E5}" type="presParOf" srcId="{C17B24BF-5AE3-6947-8E37-A65FEEE72A7D}" destId="{D1FCF043-89B9-C947-BB34-74D783862CF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3382220"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3671680" y="1732506"/>
        <a:ext cx="1397637" cy="1431718"/>
      </dsp:txXfrm>
    </dsp:sp>
    <dsp:sp modelId="{830BF69B-7A6F-0143-9ADA-F1C94CFCAB9E}">
      <dsp:nvSpPr>
        <dsp:cNvPr id="0" name=""/>
        <dsp:cNvSpPr/>
      </dsp:nvSpPr>
      <dsp:spPr>
        <a:xfrm>
          <a:off x="3571297"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3805378" y="116002"/>
        <a:ext cx="1130242" cy="1128092"/>
      </dsp:txXfrm>
    </dsp:sp>
    <dsp:sp modelId="{49AD77ED-2737-F047-A74C-EA1E9A8EB459}">
      <dsp:nvSpPr>
        <dsp:cNvPr id="0" name=""/>
        <dsp:cNvSpPr/>
      </dsp:nvSpPr>
      <dsp:spPr>
        <a:xfrm>
          <a:off x="4781416"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5014159" y="597727"/>
        <a:ext cx="1123780" cy="1140773"/>
      </dsp:txXfrm>
    </dsp:sp>
    <dsp:sp modelId="{83D053B0-1BF0-1944-A64D-B5B024D2B6A8}">
      <dsp:nvSpPr>
        <dsp:cNvPr id="0" name=""/>
        <dsp:cNvSpPr/>
      </dsp:nvSpPr>
      <dsp:spPr>
        <a:xfrm>
          <a:off x="5343938"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5576752" y="1884659"/>
        <a:ext cx="1124127" cy="1127410"/>
      </dsp:txXfrm>
    </dsp:sp>
    <dsp:sp modelId="{7F32C005-7038-0649-A28D-2602C949CD64}">
      <dsp:nvSpPr>
        <dsp:cNvPr id="0" name=""/>
        <dsp:cNvSpPr/>
      </dsp:nvSpPr>
      <dsp:spPr>
        <a:xfrm>
          <a:off x="4812033"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5048941" y="3131410"/>
        <a:ext cx="1143894" cy="1134688"/>
      </dsp:txXfrm>
    </dsp:sp>
    <dsp:sp modelId="{F7CBB953-44CC-2541-B0BA-3C90CF4C5809}">
      <dsp:nvSpPr>
        <dsp:cNvPr id="0" name=""/>
        <dsp:cNvSpPr/>
      </dsp:nvSpPr>
      <dsp:spPr>
        <a:xfrm>
          <a:off x="3571175"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3805292" y="3653663"/>
        <a:ext cx="1130414" cy="1126037"/>
      </dsp:txXfrm>
    </dsp:sp>
    <dsp:sp modelId="{4CA91AD6-C27C-9346-B60B-5A928D83879D}">
      <dsp:nvSpPr>
        <dsp:cNvPr id="0" name=""/>
        <dsp:cNvSpPr/>
      </dsp:nvSpPr>
      <dsp:spPr>
        <a:xfrm>
          <a:off x="2315722"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2551322" y="3131621"/>
        <a:ext cx="1137576" cy="1134264"/>
      </dsp:txXfrm>
    </dsp:sp>
    <dsp:sp modelId="{983A13CD-FE19-5F45-9664-851E5CD4471C}">
      <dsp:nvSpPr>
        <dsp:cNvPr id="0" name=""/>
        <dsp:cNvSpPr/>
      </dsp:nvSpPr>
      <dsp:spPr>
        <a:xfrm>
          <a:off x="1804901"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2038419" y="1884871"/>
        <a:ext cx="1127525" cy="1126987"/>
      </dsp:txXfrm>
    </dsp:sp>
    <dsp:sp modelId="{04508AA0-61F1-E940-B65F-65F687AAAEFD}">
      <dsp:nvSpPr>
        <dsp:cNvPr id="0" name=""/>
        <dsp:cNvSpPr/>
      </dsp:nvSpPr>
      <dsp:spPr>
        <a:xfrm>
          <a:off x="2315844"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2551408" y="627800"/>
        <a:ext cx="1137404" cy="1140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0678-78ED-A340-8228-8FD534C61AF2}" type="datetimeFigureOut">
              <a:rPr lang="en-US" smtClean="0"/>
              <a:t>15-09-14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937D8-5213-CE4C-86BA-3DD89584B076}" type="slidenum">
              <a:rPr lang="en-US" smtClean="0"/>
              <a:t>‹#›</a:t>
            </a:fld>
            <a:endParaRPr lang="en-US"/>
          </a:p>
        </p:txBody>
      </p:sp>
    </p:spTree>
    <p:extLst>
      <p:ext uri="{BB962C8B-B14F-4D97-AF65-F5344CB8AC3E}">
        <p14:creationId xmlns:p14="http://schemas.microsoft.com/office/powerpoint/2010/main" val="820819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9</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10</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89329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233647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341653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855855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0504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2822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467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4857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9578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6057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505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391697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0636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245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2284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5143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1931696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1457699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402084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124828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100286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1207DC-1119-974C-B77A-334DEFA5459E}" type="datetimeFigureOut">
              <a:rPr lang="en-US" smtClean="0"/>
              <a:t>15-09-14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F6F140-FEC9-424F-9265-288D4FF31A11}" type="slidenum">
              <a:rPr lang="en-US" smtClean="0"/>
              <a:t>‹#›</a:t>
            </a:fld>
            <a:endParaRPr lang="en-US" dirty="0"/>
          </a:p>
        </p:txBody>
      </p:sp>
    </p:spTree>
    <p:extLst>
      <p:ext uri="{BB962C8B-B14F-4D97-AF65-F5344CB8AC3E}">
        <p14:creationId xmlns:p14="http://schemas.microsoft.com/office/powerpoint/2010/main" val="2046694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207DC-1119-974C-B77A-334DEFA5459E}" type="datetimeFigureOut">
              <a:rPr lang="en-US" smtClean="0"/>
              <a:t>15-09-14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6F140-FEC9-424F-9265-288D4FF31A11}" type="slidenum">
              <a:rPr lang="en-US" smtClean="0"/>
              <a:t>‹#›</a:t>
            </a:fld>
            <a:endParaRPr lang="en-US" dirty="0"/>
          </a:p>
        </p:txBody>
      </p:sp>
    </p:spTree>
    <p:extLst>
      <p:ext uri="{BB962C8B-B14F-4D97-AF65-F5344CB8AC3E}">
        <p14:creationId xmlns:p14="http://schemas.microsoft.com/office/powerpoint/2010/main" val="84172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15-09-14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17B7A-5EB0-4542-B3B1-34474332BE7F}" type="datetimeFigureOut">
              <a:rPr lang="en-US" smtClean="0">
                <a:solidFill>
                  <a:prstClr val="black">
                    <a:tint val="75000"/>
                  </a:prstClr>
                </a:solidFill>
                <a:latin typeface="Calibri"/>
              </a:rPr>
              <a:pPr/>
              <a:t>15-09-14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C053C-AB81-EB4A-BCE4-9C9BAF57B3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9020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0.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5" Type="http://schemas.openxmlformats.org/officeDocument/2006/relationships/image" Target="../media/image27.tiff"/><Relationship Id="rId6" Type="http://schemas.openxmlformats.org/officeDocument/2006/relationships/image" Target="../media/image28.tiff"/><Relationship Id="rId1" Type="http://schemas.openxmlformats.org/officeDocument/2006/relationships/slideLayout" Target="../slideLayouts/slideLayout18.xml"/><Relationship Id="rId2" Type="http://schemas.openxmlformats.org/officeDocument/2006/relationships/image" Target="../media/image2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tiff"/></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5" Type="http://schemas.openxmlformats.org/officeDocument/2006/relationships/image" Target="../media/image27.tiff"/><Relationship Id="rId6" Type="http://schemas.openxmlformats.org/officeDocument/2006/relationships/image" Target="../media/image28.tiff"/><Relationship Id="rId1" Type="http://schemas.openxmlformats.org/officeDocument/2006/relationships/slideLayout" Target="../slideLayouts/slideLayout18.xml"/><Relationship Id="rId2" Type="http://schemas.openxmlformats.org/officeDocument/2006/relationships/image" Target="../media/image2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tiff"/><Relationship Id="rId3" Type="http://schemas.openxmlformats.org/officeDocument/2006/relationships/image" Target="../media/image2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tiff"/><Relationship Id="rId3" Type="http://schemas.openxmlformats.org/officeDocument/2006/relationships/image" Target="../media/image2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tiff"/><Relationship Id="rId3" Type="http://schemas.openxmlformats.org/officeDocument/2006/relationships/image" Target="../media/image27.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tiff"/><Relationship Id="rId3" Type="http://schemas.openxmlformats.org/officeDocument/2006/relationships/image" Target="../media/image2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tiff"/><Relationship Id="rId3" Type="http://schemas.openxmlformats.org/officeDocument/2006/relationships/image" Target="../media/image2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jpg"/><Relationship Id="rId3" Type="http://schemas.openxmlformats.org/officeDocument/2006/relationships/hyperlink" Target="http://clatoolbox.ca/casl/slic/llsop.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tiff"/><Relationship Id="rId4" Type="http://schemas.openxmlformats.org/officeDocument/2006/relationships/image" Target="../media/image39.tiff"/><Relationship Id="rId1" Type="http://schemas.openxmlformats.org/officeDocument/2006/relationships/slideLayout" Target="../slideLayouts/slideLayout18.xml"/><Relationship Id="rId2" Type="http://schemas.openxmlformats.org/officeDocument/2006/relationships/image" Target="../media/image37.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0.tiff"/></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9.xml"/><Relationship Id="rId2"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9.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sites.google.com/site/treasuremountaincanada3/advancing-the-learning-community/oberg" TargetMode="Externa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gif"/><Relationship Id="rId1" Type="http://schemas.openxmlformats.org/officeDocument/2006/relationships/slideLayout" Target="../slideLayouts/slideLayout18.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gif"/><Relationship Id="rId1" Type="http://schemas.openxmlformats.org/officeDocument/2006/relationships/slideLayout" Target="../slideLayouts/slideLayout50.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223" y="238691"/>
            <a:ext cx="8845490" cy="584776"/>
          </a:xfrm>
          <a:prstGeom prst="rect">
            <a:avLst/>
          </a:prstGeom>
          <a:noFill/>
        </p:spPr>
        <p:txBody>
          <a:bodyPr wrap="none" rtlCol="0">
            <a:spAutoFit/>
          </a:bodyPr>
          <a:lstStyle/>
          <a:p>
            <a:r>
              <a:rPr lang="en-US" sz="3200" b="1" dirty="0" smtClean="0">
                <a:solidFill>
                  <a:srgbClr val="DC0019"/>
                </a:solidFill>
                <a:latin typeface="Calibri"/>
              </a:rPr>
              <a:t>Collaborative Leadership in the Learning Commons</a:t>
            </a:r>
            <a:endParaRPr lang="en-US" sz="3200" b="1" dirty="0">
              <a:solidFill>
                <a:srgbClr val="DC0019"/>
              </a:solidFill>
              <a:latin typeface="Calibri"/>
            </a:endParaRPr>
          </a:p>
        </p:txBody>
      </p:sp>
      <p:sp>
        <p:nvSpPr>
          <p:cNvPr id="7" name="TextBox 6"/>
          <p:cNvSpPr txBox="1"/>
          <p:nvPr/>
        </p:nvSpPr>
        <p:spPr>
          <a:xfrm>
            <a:off x="1703090" y="828996"/>
            <a:ext cx="5842515" cy="523220"/>
          </a:xfrm>
          <a:prstGeom prst="rect">
            <a:avLst/>
          </a:prstGeom>
          <a:noFill/>
        </p:spPr>
        <p:txBody>
          <a:bodyPr wrap="none" rtlCol="0">
            <a:spAutoFit/>
          </a:bodyPr>
          <a:lstStyle/>
          <a:p>
            <a:r>
              <a:rPr lang="en-US" sz="2800" b="1" dirty="0" smtClean="0">
                <a:solidFill>
                  <a:srgbClr val="3399CC"/>
                </a:solidFill>
                <a:latin typeface="Calibri"/>
              </a:rPr>
              <a:t>Part 2: Leading Learning with the SLLC</a:t>
            </a:r>
            <a:endParaRPr lang="en-US" sz="2800" b="1" dirty="0">
              <a:solidFill>
                <a:srgbClr val="3399CC"/>
              </a:solidFill>
              <a:latin typeface="Calibri"/>
            </a:endParaRPr>
          </a:p>
        </p:txBody>
      </p:sp>
      <p:pic>
        <p:nvPicPr>
          <p:cNvPr id="8" name="Picture 7" descr="AnitaBK2012_Pic1web cropp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713" y="5743727"/>
            <a:ext cx="837507" cy="997201"/>
          </a:xfrm>
          <a:prstGeom prst="rect">
            <a:avLst/>
          </a:prstGeom>
        </p:spPr>
      </p:pic>
      <p:sp>
        <p:nvSpPr>
          <p:cNvPr id="9" name="TextBox 8"/>
          <p:cNvSpPr txBox="1"/>
          <p:nvPr/>
        </p:nvSpPr>
        <p:spPr>
          <a:xfrm>
            <a:off x="1442346" y="5896594"/>
            <a:ext cx="2951950" cy="765338"/>
          </a:xfrm>
          <a:prstGeom prst="rect">
            <a:avLst/>
          </a:prstGeom>
          <a:noFill/>
        </p:spPr>
        <p:txBody>
          <a:bodyPr wrap="none" rtlCol="0">
            <a:spAutoFit/>
          </a:bodyPr>
          <a:lstStyle/>
          <a:p>
            <a:pPr>
              <a:lnSpc>
                <a:spcPct val="110000"/>
              </a:lnSpc>
            </a:pPr>
            <a:r>
              <a:rPr lang="en-US" sz="2400" b="1" dirty="0" smtClean="0">
                <a:solidFill>
                  <a:srgbClr val="DC0019"/>
                </a:solidFill>
                <a:latin typeface="Calibri"/>
              </a:rPr>
              <a:t>Anita Brooks Kirkland</a:t>
            </a:r>
          </a:p>
          <a:p>
            <a:pPr>
              <a:lnSpc>
                <a:spcPct val="110000"/>
              </a:lnSpc>
            </a:pPr>
            <a:r>
              <a:rPr lang="en-US" sz="1600" b="1" dirty="0" smtClean="0">
                <a:solidFill>
                  <a:prstClr val="black"/>
                </a:solidFill>
                <a:latin typeface="Calibri"/>
              </a:rPr>
              <a:t>Consultant, Libraries &amp; Learning</a:t>
            </a:r>
          </a:p>
        </p:txBody>
      </p:sp>
      <p:cxnSp>
        <p:nvCxnSpPr>
          <p:cNvPr id="11" name="Straight Connector 10"/>
          <p:cNvCxnSpPr/>
          <p:nvPr/>
        </p:nvCxnSpPr>
        <p:spPr>
          <a:xfrm>
            <a:off x="0" y="5632470"/>
            <a:ext cx="9144000" cy="0"/>
          </a:xfrm>
          <a:prstGeom prst="line">
            <a:avLst/>
          </a:prstGeom>
          <a:ln w="38100" cmpd="sng">
            <a:solidFill>
              <a:srgbClr val="DC0019"/>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815600" y="5723674"/>
            <a:ext cx="2931512" cy="461665"/>
          </a:xfrm>
          <a:prstGeom prst="rect">
            <a:avLst/>
          </a:prstGeom>
          <a:noFill/>
        </p:spPr>
        <p:txBody>
          <a:bodyPr wrap="none" rtlCol="0">
            <a:spAutoFit/>
          </a:bodyPr>
          <a:lstStyle/>
          <a:p>
            <a:r>
              <a:rPr lang="en-US" sz="2400" b="1" dirty="0" err="1" smtClean="0">
                <a:solidFill>
                  <a:prstClr val="black"/>
                </a:solidFill>
                <a:latin typeface="Calibri"/>
              </a:rPr>
              <a:t>www.bythebrooks.ca</a:t>
            </a:r>
            <a:endParaRPr lang="en-US" sz="2400" b="1" dirty="0">
              <a:solidFill>
                <a:prstClr val="black"/>
              </a:solidFill>
              <a:latin typeface="Calibri"/>
            </a:endParaRPr>
          </a:p>
        </p:txBody>
      </p:sp>
      <p:pic>
        <p:nvPicPr>
          <p:cNvPr id="13" name="Picture 12" descr="Twitter-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2861" y="6316121"/>
            <a:ext cx="387948" cy="387948"/>
          </a:xfrm>
          <a:prstGeom prst="rect">
            <a:avLst/>
          </a:prstGeom>
        </p:spPr>
      </p:pic>
      <p:sp>
        <p:nvSpPr>
          <p:cNvPr id="14" name="TextBox 13"/>
          <p:cNvSpPr txBox="1"/>
          <p:nvPr/>
        </p:nvSpPr>
        <p:spPr>
          <a:xfrm>
            <a:off x="6333773" y="6279263"/>
            <a:ext cx="1492716" cy="461665"/>
          </a:xfrm>
          <a:prstGeom prst="rect">
            <a:avLst/>
          </a:prstGeom>
          <a:noFill/>
        </p:spPr>
        <p:txBody>
          <a:bodyPr wrap="none" rtlCol="0">
            <a:spAutoFit/>
          </a:bodyPr>
          <a:lstStyle/>
          <a:p>
            <a:r>
              <a:rPr lang="en-US" sz="2400" b="1" dirty="0" smtClean="0">
                <a:solidFill>
                  <a:prstClr val="black"/>
                </a:solidFill>
                <a:latin typeface="Calibri"/>
              </a:rPr>
              <a:t>@</a:t>
            </a:r>
            <a:r>
              <a:rPr lang="en-US" sz="2400" b="1" dirty="0" err="1" smtClean="0">
                <a:solidFill>
                  <a:prstClr val="black"/>
                </a:solidFill>
                <a:latin typeface="Calibri"/>
              </a:rPr>
              <a:t>AnitaBK</a:t>
            </a:r>
            <a:endParaRPr lang="en-US" sz="2400" b="1" dirty="0">
              <a:solidFill>
                <a:prstClr val="black"/>
              </a:solidFill>
              <a:latin typeface="Calibri"/>
            </a:endParaRPr>
          </a:p>
        </p:txBody>
      </p:sp>
      <p:pic>
        <p:nvPicPr>
          <p:cNvPr id="4" name="Picture 3" descr="L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1513" y="1411980"/>
            <a:ext cx="2931230" cy="37933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3186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510936" y="175184"/>
            <a:ext cx="8335616" cy="646331"/>
          </a:xfrm>
          <a:prstGeom prst="rect">
            <a:avLst/>
          </a:prstGeom>
          <a:noFill/>
        </p:spPr>
        <p:txBody>
          <a:bodyPr wrap="square" rtlCol="0">
            <a:spAutoFit/>
          </a:bodyPr>
          <a:lstStyle/>
          <a:p>
            <a:r>
              <a:rPr lang="en-US" sz="3600" b="1" dirty="0" smtClean="0">
                <a:solidFill>
                  <a:srgbClr val="FFFFFF"/>
                </a:solidFill>
                <a:latin typeface="Calibri"/>
                <a:cs typeface="Calibri"/>
              </a:rPr>
              <a:t>The Standards: A Whole School Approach</a:t>
            </a:r>
            <a:endParaRPr lang="en-US" sz="3600" b="1" dirty="0">
              <a:solidFill>
                <a:srgbClr val="FFFFFF"/>
              </a:solidFill>
              <a:latin typeface="Calibri"/>
              <a:cs typeface="Calibri"/>
            </a:endParaRPr>
          </a:p>
        </p:txBody>
      </p:sp>
      <p:grpSp>
        <p:nvGrpSpPr>
          <p:cNvPr id="8" name="Group 7"/>
          <p:cNvGrpSpPr/>
          <p:nvPr/>
        </p:nvGrpSpPr>
        <p:grpSpPr>
          <a:xfrm>
            <a:off x="1007278" y="5664511"/>
            <a:ext cx="6992582" cy="1066053"/>
            <a:chOff x="1007278" y="5664511"/>
            <a:chExt cx="6992582" cy="1066053"/>
          </a:xfrm>
        </p:grpSpPr>
        <p:sp>
          <p:nvSpPr>
            <p:cNvPr id="7" name="Rectangle 6"/>
            <p:cNvSpPr/>
            <p:nvPr/>
          </p:nvSpPr>
          <p:spPr>
            <a:xfrm>
              <a:off x="1007278" y="5664511"/>
              <a:ext cx="6992582" cy="1066053"/>
            </a:xfrm>
            <a:prstGeom prst="rect">
              <a:avLst/>
            </a:prstGeom>
            <a:solidFill>
              <a:srgbClr val="EEECE1"/>
            </a:solidFill>
            <a:ln w="57150" cmpd="sng">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 name="TextBox 5"/>
            <p:cNvSpPr txBox="1"/>
            <p:nvPr/>
          </p:nvSpPr>
          <p:spPr>
            <a:xfrm>
              <a:off x="1080268" y="5748184"/>
              <a:ext cx="6817402" cy="898707"/>
            </a:xfrm>
            <a:prstGeom prst="rect">
              <a:avLst/>
            </a:prstGeom>
            <a:noFill/>
          </p:spPr>
          <p:txBody>
            <a:bodyPr wrap="square" rtlCol="0">
              <a:spAutoFit/>
            </a:bodyPr>
            <a:lstStyle/>
            <a:p>
              <a:pPr>
                <a:lnSpc>
                  <a:spcPct val="110000"/>
                </a:lnSpc>
              </a:pPr>
              <a:r>
                <a:rPr lang="en-CA" sz="2400" b="1" dirty="0">
                  <a:solidFill>
                    <a:srgbClr val="376092"/>
                  </a:solidFill>
                  <a:latin typeface="Calibri"/>
                  <a:cs typeface="Calibri"/>
                </a:rPr>
                <a:t>Everyone is a learner; everyone is a teacher working collaboratively toward excellence. </a:t>
              </a:r>
              <a:endParaRPr lang="en-US" sz="2400" b="1" dirty="0">
                <a:solidFill>
                  <a:srgbClr val="376092"/>
                </a:solidFill>
                <a:latin typeface="Calibri"/>
                <a:cs typeface="Calibri"/>
              </a:endParaRPr>
            </a:p>
          </p:txBody>
        </p:sp>
      </p:grpSp>
      <p:graphicFrame>
        <p:nvGraphicFramePr>
          <p:cNvPr id="5" name="Diagram 4"/>
          <p:cNvGraphicFramePr/>
          <p:nvPr>
            <p:extLst>
              <p:ext uri="{D42A27DB-BD31-4B8C-83A1-F6EECF244321}">
                <p14:modId xmlns:p14="http://schemas.microsoft.com/office/powerpoint/2010/main" val="2000677490"/>
              </p:ext>
            </p:extLst>
          </p:nvPr>
        </p:nvGraphicFramePr>
        <p:xfrm>
          <a:off x="145979" y="894510"/>
          <a:ext cx="8738596" cy="48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28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veStandard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319968"/>
            <a:ext cx="9144000" cy="3538032"/>
          </a:xfrm>
          <a:prstGeom prst="rect">
            <a:avLst/>
          </a:prstGeom>
        </p:spPr>
      </p:pic>
      <p:sp>
        <p:nvSpPr>
          <p:cNvPr id="3" name="TextBox 2"/>
          <p:cNvSpPr txBox="1"/>
          <p:nvPr/>
        </p:nvSpPr>
        <p:spPr>
          <a:xfrm>
            <a:off x="423315" y="841911"/>
            <a:ext cx="8254632" cy="1323439"/>
          </a:xfrm>
          <a:prstGeom prst="rect">
            <a:avLst/>
          </a:prstGeom>
          <a:noFill/>
        </p:spPr>
        <p:txBody>
          <a:bodyPr wrap="square" rtlCol="0">
            <a:spAutoFit/>
          </a:bodyPr>
          <a:lstStyle/>
          <a:p>
            <a:pPr algn="ctr"/>
            <a:r>
              <a:rPr lang="en-US" sz="4000" b="1" dirty="0">
                <a:solidFill>
                  <a:srgbClr val="DC0019"/>
                </a:solidFill>
                <a:latin typeface="Calibri"/>
              </a:rPr>
              <a:t>How are standards expressed to be “relentlessly focused on learning”?</a:t>
            </a:r>
          </a:p>
        </p:txBody>
      </p:sp>
    </p:spTree>
    <p:extLst>
      <p:ext uri="{BB962C8B-B14F-4D97-AF65-F5344CB8AC3E}">
        <p14:creationId xmlns:p14="http://schemas.microsoft.com/office/powerpoint/2010/main" val="16728503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LiconLearningCommunities.tiff"/>
          <p:cNvPicPr>
            <a:picLocks noChangeAspect="1"/>
          </p:cNvPicPr>
          <p:nvPr/>
        </p:nvPicPr>
        <p:blipFill rotWithShape="1">
          <a:blip r:embed="rId2" cstate="screen">
            <a:extLst>
              <a:ext uri="{28A0092B-C50C-407E-A947-70E740481C1C}">
                <a14:useLocalDpi xmlns:a14="http://schemas.microsoft.com/office/drawing/2010/main"/>
              </a:ext>
            </a:extLst>
          </a:blip>
          <a:srcRect l="6910" t="7461" r="7080" b="7668"/>
          <a:stretch/>
        </p:blipFill>
        <p:spPr>
          <a:xfrm>
            <a:off x="266522" y="242581"/>
            <a:ext cx="1677511" cy="1458233"/>
          </a:xfrm>
          <a:prstGeom prst="rect">
            <a:avLst/>
          </a:prstGeom>
        </p:spPr>
      </p:pic>
      <p:pic>
        <p:nvPicPr>
          <p:cNvPr id="3" name="Picture 2" descr="LLiconFosteringLiteracies.tiff"/>
          <p:cNvPicPr>
            <a:picLocks noChangeAspect="1"/>
          </p:cNvPicPr>
          <p:nvPr/>
        </p:nvPicPr>
        <p:blipFill rotWithShape="1">
          <a:blip r:embed="rId3" cstate="screen">
            <a:extLst>
              <a:ext uri="{28A0092B-C50C-407E-A947-70E740481C1C}">
                <a14:useLocalDpi xmlns:a14="http://schemas.microsoft.com/office/drawing/2010/main"/>
              </a:ext>
            </a:extLst>
          </a:blip>
          <a:srcRect l="6673" t="7676" r="7090" b="6571"/>
          <a:stretch/>
        </p:blipFill>
        <p:spPr>
          <a:xfrm>
            <a:off x="5398306" y="221905"/>
            <a:ext cx="1583446" cy="1499584"/>
          </a:xfrm>
          <a:prstGeom prst="rect">
            <a:avLst/>
          </a:prstGeom>
        </p:spPr>
      </p:pic>
      <p:pic>
        <p:nvPicPr>
          <p:cNvPr id="4" name="Picture 3" descr="LLiconGoals.tiff"/>
          <p:cNvPicPr>
            <a:picLocks noChangeAspect="1"/>
          </p:cNvPicPr>
          <p:nvPr/>
        </p:nvPicPr>
        <p:blipFill rotWithShape="1">
          <a:blip r:embed="rId4" cstate="screen">
            <a:extLst>
              <a:ext uri="{28A0092B-C50C-407E-A947-70E740481C1C}">
                <a14:useLocalDpi xmlns:a14="http://schemas.microsoft.com/office/drawing/2010/main"/>
              </a:ext>
            </a:extLst>
          </a:blip>
          <a:srcRect l="8301" t="7447" r="8651" b="7583"/>
          <a:stretch/>
        </p:blipFill>
        <p:spPr>
          <a:xfrm>
            <a:off x="2174013" y="273942"/>
            <a:ext cx="1505057" cy="1395511"/>
          </a:xfrm>
          <a:prstGeom prst="rect">
            <a:avLst/>
          </a:prstGeom>
        </p:spPr>
      </p:pic>
      <p:pic>
        <p:nvPicPr>
          <p:cNvPr id="5" name="Picture 4" descr="LLiconInstructionalDesign.tiff"/>
          <p:cNvPicPr>
            <a:picLocks noChangeAspect="1"/>
          </p:cNvPicPr>
          <p:nvPr/>
        </p:nvPicPr>
        <p:blipFill rotWithShape="1">
          <a:blip r:embed="rId5" cstate="screen">
            <a:extLst>
              <a:ext uri="{28A0092B-C50C-407E-A947-70E740481C1C}">
                <a14:useLocalDpi xmlns:a14="http://schemas.microsoft.com/office/drawing/2010/main"/>
              </a:ext>
            </a:extLst>
          </a:blip>
          <a:srcRect l="17151" t="12513" r="16053" b="3197"/>
          <a:stretch/>
        </p:blipFill>
        <p:spPr>
          <a:xfrm>
            <a:off x="3909050" y="133018"/>
            <a:ext cx="1259276" cy="1677359"/>
          </a:xfrm>
          <a:prstGeom prst="rect">
            <a:avLst/>
          </a:prstGeom>
        </p:spPr>
      </p:pic>
      <p:pic>
        <p:nvPicPr>
          <p:cNvPr id="6" name="Picture 5" descr="LLiconLearningEnvironments.tiff"/>
          <p:cNvPicPr>
            <a:picLocks noChangeAspect="1"/>
          </p:cNvPicPr>
          <p:nvPr/>
        </p:nvPicPr>
        <p:blipFill rotWithShape="1">
          <a:blip r:embed="rId6" cstate="screen">
            <a:extLst>
              <a:ext uri="{28A0092B-C50C-407E-A947-70E740481C1C}">
                <a14:useLocalDpi xmlns:a14="http://schemas.microsoft.com/office/drawing/2010/main"/>
              </a:ext>
            </a:extLst>
          </a:blip>
          <a:srcRect l="7409" t="8489" r="6838" b="7194"/>
          <a:stretch/>
        </p:blipFill>
        <p:spPr>
          <a:xfrm>
            <a:off x="7211730" y="190114"/>
            <a:ext cx="1693189" cy="1563167"/>
          </a:xfrm>
          <a:prstGeom prst="rect">
            <a:avLst/>
          </a:prstGeom>
        </p:spPr>
      </p:pic>
      <p:sp>
        <p:nvSpPr>
          <p:cNvPr id="7" name="TextBox 6"/>
          <p:cNvSpPr txBox="1"/>
          <p:nvPr/>
        </p:nvSpPr>
        <p:spPr>
          <a:xfrm>
            <a:off x="1646158" y="5873272"/>
            <a:ext cx="5769379" cy="830997"/>
          </a:xfrm>
          <a:prstGeom prst="rect">
            <a:avLst/>
          </a:prstGeom>
          <a:noFill/>
        </p:spPr>
        <p:txBody>
          <a:bodyPr wrap="square" rtlCol="0">
            <a:spAutoFit/>
          </a:bodyPr>
          <a:lstStyle/>
          <a:p>
            <a:r>
              <a:rPr lang="en-US" sz="4800" b="1" dirty="0">
                <a:solidFill>
                  <a:prstClr val="black"/>
                </a:solidFill>
                <a:latin typeface="Calibri"/>
              </a:rPr>
              <a:t>NON-HIERARCHICAL</a:t>
            </a:r>
            <a:r>
              <a:rPr lang="en-US" sz="4800" b="1" i="1" dirty="0">
                <a:solidFill>
                  <a:prstClr val="black"/>
                </a:solidFill>
                <a:latin typeface="Calibri"/>
              </a:rPr>
              <a:t>!</a:t>
            </a:r>
          </a:p>
        </p:txBody>
      </p:sp>
    </p:spTree>
    <p:extLst>
      <p:ext uri="{BB962C8B-B14F-4D97-AF65-F5344CB8AC3E}">
        <p14:creationId xmlns:p14="http://schemas.microsoft.com/office/powerpoint/2010/main" val="1002373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9187 0.11446 C 0.14675 0.13206 0.20041 0.15825 0.24609 0.20366 C 0.2506 0.22845 0.24921 0.25394 0.25303 0.27919 C 0.25564 0.2975 0.25703 0.31534 0.25824 0.3341 C 0.25755 0.35171 0.25824 0.36932 0.25651 0.38693 C 0.25477 0.40222 0.24122 0.4152 0.2341 0.42586 C 0.21622 0.45204 0.19538 0.47521 0.17071 0.4898 C 0.16811 0.49119 0.14327 0.49838 0.14154 0.49907 C 0.1207 0.49814 0.08787 0.50278 0.06443 0.49212 C 0.058 0.48355 0.05505 0.47799 0.05227 0.46687 C 0.05331 0.45157 0.05331 0.43605 0.05574 0.42122 C 0.05835 0.40292 0.07728 0.386 0.08839 0.37766 C 0.12313 0.35102 0.16776 0.35148 0.20666 0.34569 C 0.24487 0.34708 0.28325 0.34731 0.32163 0.35032 C 0.33084 0.35079 0.34421 0.36886 0.35081 0.37766 C 0.36002 0.38994 0.37217 0.405 0.37999 0.4189 C 0.38537 0.4284 0.38902 0.43999 0.39545 0.44856 C 0.4043 0.46038 0.41646 0.4715 0.42618 0.48285 C 0.43087 0.48841 0.43348 0.49189 0.43661 0.49907 C 0.43782 0.50185 0.43747 0.50695 0.4399 0.50811 C 0.45033 0.51274 0.46161 0.51205 0.47256 0.51506 C 0.48732 0.519 0.50816 0.52757 0.52223 0.53568 C 0.5488 0.55097 0.56877 0.57067 0.5943 0.58596 C 0.61253 0.59685 0.62955 0.60032 0.64918 0.60426 C 0.66915 0.61307 0.6629 0.60843 0.68183 0.57901 C 0.69225 0.56256 0.70198 0.54472 0.71274 0.52873 C 0.71795 0.52062 0.72455 0.5139 0.72976 0.50579 C 0.73827 0.49166 0.74574 0.47613 0.7572 0.46687 C 0.7638 0.45389 0.76675 0.44207 0.77092 0.42794 C 0.76502 0.39689 0.75894 0.37535 0.74869 0.34801 C 0.74435 0.33688 0.74157 0.32507 0.73324 0.31812 C 0.72837 0.31395 0.71969 0.31371 0.71431 0.3114 C 0.69677 0.31348 0.68843 0.31371 0.67488 0.32738 C 0.66932 0.33943 0.66533 0.35009 0.6629 0.36399 C 0.66533 0.38392 0.66498 0.3823 0.68009 0.3823 " pathEditMode="relative" ptsTypes="ffffffffffffffffffffffffffffffffffA">
                                      <p:cBhvr>
                                        <p:cTn id="6" dur="3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78 0.10542 C -0.00348 0.11446 -0.00261 0.12396 -0.00452 0.13276 C -0.00608 0.13878 -0.01303 0.14875 -0.01303 0.14875 C -0.01772 0.16682 -0.02918 0.18003 -0.03543 0.19694 C -0.03943 0.20713 -0.03509 0.20042 -0.03873 0.21293 C -0.0436 0.22845 -0.05992 0.24814 -0.06617 0.26089 C -0.08024 0.28823 -0.09188 0.31812 -0.10577 0.34569 C -0.11897 0.37117 -0.13408 0.39504 -0.14693 0.42122 C -0.15075 0.42864 -0.15318 0.43698 -0.15718 0.44416 C -0.16846 0.46385 -0.18392 0.47938 -0.19313 0.50116 C -0.1966 0.50903 -0.20025 0.51923 -0.20511 0.52641 C -0.20841 0.53105 -0.21553 0.54008 -0.21553 0.54008 C -0.22491 0.58155 -0.21831 0.54935 -0.21553 0.65686 C -0.21466 0.69115 -0.20824 0.69949 -0.18462 0.70713 C -0.13599 0.70482 -0.08736 0.70273 -0.03873 0.70042 C -0.02328 0.69926 -0.0165 0.69184 -0.00278 0.68443 C 0.00903 0.67794 0.0224 0.67261 0.0349 0.66821 C 0.03838 0.6652 0.0415 0.66126 0.04532 0.65894 C 0.04897 0.65686 0.05349 0.65686 0.05731 0.65454 C 0.06165 0.65153 0.06929 0.64319 0.06929 0.64319 C 0.08753 0.60635 0.06391 0.57136 0.04689 0.54472 C 0.02987 0.51807 0.04671 0.53892 0.02987 0.51506 C -0.02154 0.44277 0.03074 0.51598 -0.00799 0.46918 C -0.03213 0.43999 -0.03543 0.42748 -0.06791 0.42122 C -0.07486 0.42192 -0.08198 0.42076 -0.08858 0.42354 C -0.09222 0.4247 -0.09413 0.43003 -0.09709 0.43257 C -0.10438 0.43814 -0.1122 0.443 -0.11949 0.44856 C -0.14571 0.46802 -0.17333 0.49397 -0.18965 0.52873 C -0.19208 0.54078 -0.19434 0.54657 -0.18635 0.5607 C -0.18427 0.56441 -0.17941 0.56371 -0.17593 0.56534 C -0.15422 0.56302 -0.13251 0.56232 -0.11081 0.55839 C -0.10316 0.55676 -0.09622 0.5519 -0.08858 0.54935 C -0.05679 0.53776 -0.02466 0.52247 0.00746 0.51274 C 0.03786 0.50324 0.0679 0.49212 0.09847 0.48285 C 0.10802 0.47567 0.11844 0.47057 0.12764 0.46246 C 0.13199 0.45852 0.13529 0.4525 0.13963 0.44856 C 0.14501 0.44323 0.15126 0.43999 0.15665 0.43489 C 0.16151 0.43003 0.16551 0.424 0.17037 0.4189 C 0.1886 0.39898 0.20614 0.38206 0.21848 0.35472 C 0.21952 0.34847 0.22039 0.34221 0.22195 0.33642 C 0.22264 0.33318 0.22438 0.3304 0.22525 0.32738 C 0.22924 0.3107 0.22924 0.29124 0.24418 0.28614 C 0.2579 0.28684 0.27162 0.28637 0.28534 0.28846 C 0.29767 0.29008 0.30531 0.31279 0.31104 0.32507 C 0.31556 0.3348 0.32077 0.33966 0.3265 0.34801 C 0.3331 0.35727 0.34057 0.36608 0.34543 0.37766 C 0.34821 0.38438 0.35116 0.3911 0.35394 0.39828 C 0.35863 0.41103 0.36766 0.43721 0.36766 0.43721 C 0.37044 0.45574 0.37235 0.47382 0.37634 0.49212 C 0.37808 0.51019 0.37964 0.52873 0.38138 0.54703 C 0.38016 0.56765 0.38068 0.58827 0.37791 0.60866 C 0.37704 0.61399 0.36505 0.6228 0.36262 0.62488 C 0.30705 0.66705 0.38972 0.60171 0.33171 0.65222 C 0.32563 0.65732 0.31868 0.66056 0.31278 0.66589 C 0.26971 0.70505 0.23497 0.75231 0.18253 0.76668 C 0.16134 0.76506 0.1398 0.76598 0.11896 0.76205 C 0.09743 0.75764 0.08162 0.73169 0.06234 0.71872 C 0.0415 0.70459 0.01979 0.69555 -0.00278 0.68883 C -0.01511 0.68072 -0.0198 0.67933 -0.02675 0.66381 C -0.03265 0.6323 -0.02744 0.655 -0.06114 0.60171 C -0.07781 0.57576 -0.09587 0.54958 -0.11428 0.52641 C -0.12036 0.51877 -0.12817 0.51413 -0.13321 0.50579 C -0.1412 0.49305 -0.14519 0.48216 -0.15544 0.47382 C -0.16655 0.45389 -0.16534 0.44485 -0.17437 0.42122 C -0.18618 0.39087 -0.19834 0.3721 -0.20685 0.34105 C -0.21101 0.32599 -0.2157 0.3107 -0.21883 0.29541 C -0.22022 0.28915 -0.22091 0.2829 -0.2223 0.27711 C -0.223 0.27479 -0.22404 0.27016 -0.22404 0.27016 " pathEditMode="relative" ptsTypes="fffffffffffffffffffffffffffffffffffffffffffffffffffffffffffffffffffA">
                                      <p:cBhvr>
                                        <p:cTn id="8" dur="3100" fill="hold"/>
                                        <p:tgtEl>
                                          <p:spTgt spid="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35 0.11909 C -0.01424 0.12071 -0.025 0.12558 -0.03907 0.12813 C -0.05939 0.14156 -0.09083 0.14666 -0.11288 0.14875 C -0.13112 0.15477 -0.14935 0.16334 -0.16776 0.16705 C -0.2018 0.17354 -0.21674 0.17168 -0.24661 0.19462 C -0.25547 0.20111 -0.26241 0.20366 -0.27058 0.21293 C -0.27561 0.21826 -0.28621 0.23957 -0.28951 0.2449 C -0.30184 0.26367 -0.30826 0.26367 -0.31695 0.29078 C -0.31868 0.29611 -0.32042 0.30143 -0.32216 0.30676 C -0.32441 0.31279 -0.32893 0.32507 -0.32893 0.32507 C -0.33344 0.35426 -0.34456 0.40639 -0.31695 0.4189 C -0.30774 0.42307 -0.29749 0.42307 -0.28777 0.42586 C -0.25981 0.42354 -0.23167 0.42261 -0.20371 0.4189 C -0.19729 0.41798 -0.19138 0.41404 -0.18496 0.41195 C -0.14779 0.39944 -0.12087 0.38322 -0.09065 0.35241 C -0.08839 0.34615 -0.08249 0.34059 -0.0837 0.3341 C -0.08544 0.32484 -0.08596 0.3151 -0.08891 0.30676 C -0.09274 0.29611 -0.10819 0.29286 -0.11462 0.28846 C -0.11844 0.28591 -0.12122 0.28128 -0.12486 0.27919 C -0.13337 0.27433 -0.14692 0.27363 -0.15578 0.27016 C -0.18148 0.27155 -0.20736 0.27085 -0.23289 0.27479 C -0.24505 0.27641 -0.25963 0.29333 -0.26901 0.30213 C -0.28308 0.31487 -0.27961 0.30723 -0.29298 0.32275 C -0.30965 0.34175 -0.32771 0.37372 -0.33918 0.39828 C -0.35706 0.43559 -0.36401 0.47822 -0.37877 0.51738 C -0.38277 0.54796 -0.38433 0.57391 -0.37877 0.60658 C -0.37582 0.62442 -0.35116 0.63508 -0.34265 0.63855 C -0.2994 0.65593 -0.2539 0.66543 -0.20892 0.67053 C -0.16898 0.6696 -0.12903 0.66983 -0.08891 0.66821 C -0.08041 0.66775 -0.0719 0.6652 -0.06321 0.66381 C -0.0587 0.66288 -0.04932 0.66149 -0.04932 0.66149 C -0.03525 0.65662 -0.01771 0.65315 -0.00486 0.64319 C 0.0205 0.62303 0.03804 0.59453 0.05871 0.56765 C 0.06722 0.54425 0.06843 0.52919 0.07069 0.50347 C 0.06947 0.48216 0.06947 0.46061 0.06722 0.43953 C 0.06531 0.42354 0.05228 0.40894 0.04499 0.39828 C 0.0363 0.38577 0.0271 0.37511 0.01755 0.36399 C 0.01129 0.35681 0.00643 0.34592 -0.00138 0.34337 C -0.0118 0.33966 -0.0217 0.33596 -0.0323 0.3341 C -0.05227 0.3348 -0.07242 0.33387 -0.09221 0.33642 C -0.09829 0.33712 -0.10368 0.34129 -0.10941 0.34337 C -0.17488 0.36585 -0.11549 0.34175 -0.15057 0.35936 C -0.17071 0.36932 -0.18513 0.3765 -0.20371 0.38902 C -0.20771 0.39156 -0.21222 0.39249 -0.2157 0.39597 C -0.22438 0.40408 -0.23133 0.4152 -0.23984 0.42354 C -0.26728 0.44902 -0.29246 0.47567 -0.31695 0.50579 C -0.32094 0.51042 -0.32528 0.51436 -0.32893 0.51946 C -0.33275 0.52433 -0.33535 0.53081 -0.33918 0.53568 C -0.35845 0.55978 -0.38016 0.57762 -0.40274 0.59499 C -0.41299 0.60264 -0.42045 0.60797 -0.43192 0.61121 C -0.43765 0.6126 -0.44911 0.61561 -0.44911 0.61561 C -0.47273 0.61353 -0.48489 0.61863 -0.49183 0.58827 C -0.49617 0.54912 -0.49617 0.55584 -0.49027 0.4898 C -0.48992 0.48471 -0.48662 0.48077 -0.48506 0.47613 C -0.4802 0.46084 -0.47516 0.44717 -0.4696 0.43257 C -0.45953 0.40547 -0.44946 0.37859 -0.43539 0.35472 C -0.43348 0.35125 -0.43035 0.34916 -0.42844 0.34569 C -0.41924 0.32831 -0.41542 0.31487 -0.40274 0.30213 C -0.39631 0.288 -0.38694 0.27803 -0.37877 0.26552 C -0.37374 0.25741 -0.37235 0.24606 -0.36505 0.24027 C -0.3588 0.23471 -0.3562 0.22891 -0.35133 0.22196 C -0.3423 0.20829 -0.33258 0.19509 -0.32216 0.18327 C -0.31243 0.17168 -0.29628 0.15315 -0.28951 0.13971 C -0.28725 0.13508 -0.28673 0.1272 -0.28273 0.12604 C -0.28047 0.12511 -0.27579 0.12372 -0.27579 0.12372 " pathEditMode="relative" ptsTypes="ffffffffffffffffffffffffffffffffffffffffffffffffffffffffffffffffA">
                                      <p:cBhvr>
                                        <p:cTn id="10" dur="33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0348 0.11446 C -0.01372 0.11585 -0.01963 0.11631 -0.02918 0.11909 C -0.03752 0.12117 -0.04481 0.12604 -0.05315 0.12813 C -0.06496 0.13577 -0.07972 0.13716 -0.09257 0.14203 C -0.11359 0.14967 -0.1339 0.15825 -0.1544 0.16705 C -0.16464 0.17794 -0.17593 0.18767 -0.18687 0.19694 C -0.19208 0.20574 -0.19591 0.21524 -0.20059 0.22428 C -0.20233 0.23725 -0.20407 0.24838 -0.20754 0.26089 C -0.20667 0.27224 -0.20685 0.28429 -0.20424 0.29541 C -0.2032 0.29889 -0.19973 0.30004 -0.19729 0.30213 C -0.18548 0.31209 -0.16603 0.31001 -0.15266 0.3114 C -0.13217 0.30978 -0.1115 0.30978 -0.09083 0.30676 C -0.08007 0.30514 -0.06843 0.29564 -0.05836 0.29078 C -0.04325 0.2829 -0.02727 0.2778 -0.01199 0.27016 C 0.03213 0.24745 -0.00018 0.25927 0.02917 0.24953 C 0.03595 0.24374 0.04307 0.23934 0.04984 0.23355 C 0.06269 0.20968 0.05262 0.18628 0.03438 0.174 C 0.01372 0.15987 -0.01025 0.15801 -0.03265 0.1557 C -0.09552 0.15639 -0.15857 0.15662 -0.22143 0.15801 C -0.26207 0.15871 -0.3114 0.17284 -0.34144 0.21293 C -0.35551 0.23169 -0.36228 0.25231 -0.37218 0.27479 C -0.37427 0.28753 -0.37757 0.29842 -0.37895 0.3114 C -0.37791 0.3304 -0.37913 0.34986 -0.37566 0.36863 C -0.3727 0.38554 -0.35238 0.40431 -0.34144 0.40964 C -0.31192 0.42354 -0.28326 0.43234 -0.25235 0.43721 C -0.21952 0.43373 -0.21258 0.43929 -0.18878 0.42354 C -0.18045 0.41798 -0.16464 0.40523 -0.16464 0.40523 C -0.157 0.39249 -0.14867 0.38345 -0.14398 0.36863 C -0.14207 0.34754 -0.14016 0.33827 -0.14571 0.31371 C -0.14884 0.30051 -0.17541 0.28081 -0.17854 0.27919 C -0.20754 0.26251 -0.22925 0.25231 -0.26068 0.24722 C -0.27857 0.24861 -0.29663 0.24768 -0.31383 0.25185 C -0.31973 0.25301 -0.32407 0.2595 -0.32928 0.2632 C -0.34804 0.27548 -0.36576 0.29008 -0.38243 0.30676 C -0.39441 0.31812 -0.40448 0.33295 -0.41682 0.34337 C -0.46423 0.3823 -0.51095 0.42192 -0.55228 0.4715 C -0.57972 0.50394 -0.60785 0.53707 -0.63113 0.5746 C -0.63929 0.58735 -0.64762 0.59244 -0.65353 0.6089 C -0.65683 0.6177 -0.66551 0.63392 -0.66551 0.63392 C -0.66621 0.63693 -0.66725 0.63994 -0.66725 0.64319 C -0.66725 0.65755 -0.66708 0.67215 -0.66551 0.68674 C -0.66499 0.69254 -0.64919 0.70783 -0.64485 0.71177 C -0.6438 0.71409 -0.64311 0.71687 -0.64137 0.71872 C -0.64016 0.72011 -0.63634 0.71849 -0.63634 0.72104 C -0.63634 0.72358 -0.63964 0.72405 -0.64137 0.72544 C -0.64589 0.72868 -0.6504 0.73216 -0.65509 0.73471 C -0.6768 0.74606 -0.69921 0.75649 -0.72213 0.76205 C -0.76034 0.75741 -0.76398 0.76483 -0.78031 0.72544 C -0.79455 0.61422 -0.75808 0.52873 -0.71518 0.44184 C -0.70633 0.42354 -0.70633 0.42006 -0.69469 0.40292 C -0.66551 0.35959 -0.68392 0.39064 -0.65683 0.35472 C -0.63807 0.32947 -0.61897 0.29935 -0.59518 0.28151 C -0.5627 0.25672 -0.52571 0.24305 -0.48872 0.23818 C -0.46301 0.23888 -0.43731 0.23749 -0.41161 0.24027 C -0.40796 0.2405 -0.40501 0.24513 -0.40136 0.24722 C -0.38139 0.25741 -0.39632 0.24444 -0.37218 0.26089 C -0.34787 0.27711 -0.35898 0.27201 -0.33953 0.27919 C -0.3338 0.28498 -0.32599 0.2924 -0.32095 0.29981 C -0.31313 0.3114 -0.31192 0.32182 -0.30549 0.3341 C -0.2916 0.38925 -0.33345 0.42145 -0.36523 0.43721 C -0.37253 0.44068 -0.38017 0.44184 -0.38764 0.44416 C -0.39337 0.44578 -0.40483 0.44856 -0.40483 0.44856 C -0.43488 0.44601 -0.43158 0.45505 -0.43557 0.42794 C -0.43262 0.38647 -0.43679 0.36816 -0.4064 0.35472 C -0.40257 0.36283 -0.40327 0.3589 -0.40327 0.36631 " pathEditMode="relative" ptsTypes="ffffffffffffffffffffffffffffffffffffffffffffffffffffffffffffffffA">
                                      <p:cBhvr>
                                        <p:cTn id="12" dur="34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0261 0.12604 L -0.01807 0.13508 C -0.01807 0.13508 -0.01807 0.13508 -0.01807 0.13508 C -0.02588 0.14017 -0.03213 0.14736 -0.0403 0.15106 C -0.05645 0.17238 -0.03786 0.14991 -0.05575 0.16497 C -0.05784 0.16659 -0.05923 0.16937 -0.06096 0.17168 C -0.06843 0.18003 -0.07642 0.18651 -0.08493 0.19231 C -0.09535 0.20644 -0.11046 0.21246 -0.12088 0.2266 C -0.1339 0.24374 -0.12696 0.23725 -0.14155 0.24722 C -0.15197 0.26112 -0.15544 0.26969 -0.15857 0.28846 C -0.15804 0.29611 -0.15943 0.30421 -0.157 0.3114 C -0.15527 0.31696 -0.13408 0.32993 -0.12956 0.33202 C -0.11133 0.33109 -0.09309 0.33132 -0.07468 0.3297 C -0.06339 0.32854 -0.05367 0.3202 -0.04377 0.31371 C -0.01876 0.2968 0.00486 0.27919 0.02831 0.25857 C 0.02587 0.24907 0.02553 0.23679 0.0198 0.23123 C 0.01719 0.22868 0.01389 0.22822 0.01111 0.2266 C -0.00886 0.21339 -0.0304 0.20783 -0.05228 0.20366 C -0.095 0.20482 -0.15822 0.20296 -0.20146 0.2266 C -0.21727 0.23494 -0.23342 0.24235 -0.24783 0.25417 C -0.25825 0.26251 -0.26815 0.27178 -0.27875 0.27919 C -0.28951 0.28614 -0.29646 0.29031 -0.30619 0.29981 C -0.31661 0.30954 -0.32616 0.31881 -0.3371 0.32738 C -0.34474 0.33318 -0.34908 0.33387 -0.35586 0.34105 C -0.37097 0.35658 -0.35516 0.34523 -0.36958 0.35472 C -0.37427 0.36075 -0.37982 0.36585 -0.3833 0.37303 C -0.38451 0.37535 -0.38538 0.37789 -0.38677 0.37998 C -0.39632 0.39272 -0.39146 0.38021 -0.39875 0.39597 C -0.40553 0.40987 -0.4123 0.42516 -0.42098 0.43721 C -0.42168 0.44022 -0.42289 0.443 -0.42272 0.44624 C -0.41994 0.50579 -0.42619 0.50788 -0.39528 0.52178 C -0.33658 0.51807 -0.33866 0.52085 -0.29594 0.51274 C -0.2751 0.50857 -0.25513 0.50023 -0.23411 0.49675 C -0.19677 0.47984 -0.15839 0.46594 -0.11914 0.46015 C -0.08371 0.44207 -0.04273 0.4532 -0.00608 0.45551 C 0.00469 0.46965 0.00746 0.4715 0.01111 0.4898 C 0.00799 0.5132 -0.00139 0.52294 -0.01286 0.54008 C -0.01685 0.54564 -0.01945 0.55445 -0.02484 0.5563 C -0.03248 0.55839 -0.04724 0.56534 -0.04724 0.56534 C -0.0561 0.57414 -0.06096 0.57345 -0.07121 0.57669 C -0.09587 0.57576 -0.12105 0.5797 -0.14485 0.57229 C -0.1504 0.57043 -0.15509 0.56719 -0.1603 0.56534 C -0.16569 0.56325 -0.17072 0.56209 -0.17576 0.5607 C -0.18792 0.54726 -0.20407 0.53637 -0.21362 0.51946 C -0.2164 0.51436 -0.21848 0.5088 -0.22039 0.50347 C -0.22421 0.49282 -0.23064 0.4715 -0.23064 0.4715 C -0.23359 0.45227 -0.23585 0.43327 -0.23759 0.41427 C -0.23585 0.39133 -0.2355 0.36816 -0.23238 0.34569 C -0.2296 0.3253 -0.21466 0.30746 -0.20494 0.29309 C -0.16516 0.23308 -0.11272 0.19439 -0.05228 0.18767 C -0.03526 0.18906 -0.01807 0.18976 -0.00087 0.19231 C 0.02014 0.19509 0.0389 0.21571 0.05227 0.23586 C 0.05818 0.24467 0.06582 0.25139 0.06947 0.2632 C 0.07051 0.26691 0.07138 0.27108 0.07294 0.27479 C 0.07485 0.27942 0.07832 0.28313 0.07971 0.28846 C 0.08284 0.30143 0.08562 0.31395 0.0917 0.32507 C 0.09899 0.36283 0.11306 0.38878 0.12608 0.42354 C 0.1266 0.42725 0.12608 0.43165 0.12765 0.43489 C 0.12921 0.43744 0.14189 0.44485 0.14501 0.44624 C 0.153 0.45273 0.1603 0.46107 0.16898 0.46687 C 0.18096 0.47474 0.19381 0.48146 0.20493 0.49212 C 0.20684 0.49397 0.20805 0.49722 0.21014 0.49907 C 0.215 0.50324 0.23046 0.51506 0.23758 0.51738 C 0.25825 0.52363 0.27839 0.5322 0.29923 0.538 C 0.30878 0.53151 0.31903 0.52687 0.32841 0.51946 C 0.3496 0.50231 0.33466 0.50602 0.36783 0.48749 C 0.37513 0.48332 0.38294 0.48054 0.39024 0.47613 C 0.40778 0.46524 0.38972 0.4715 0.40726 0.46687 C 0.41559 0.4613 0.41889 0.45621 0.42445 0.44624 C 0.42549 0.43929 0.42827 0.43281 0.42792 0.42586 C 0.42636 0.39875 0.42393 0.40199 0.41247 0.38693 C 0.40639 0.37882 0.40257 0.37048 0.39527 0.36399 C 0.38867 0.35218 0.38121 0.34105 0.37478 0.3297 C 0.37322 0.32692 0.37287 0.32298 0.37131 0.32043 C 0.3694 0.31742 0.36644 0.31626 0.36453 0.31371 C 0.35324 0.29865 0.36523 0.30978 0.35411 0.2975 C 0.33657 0.27803 0.31243 0.2727 0.29072 0.27016 C 0.2803 0.26436 0.2704 0.25834 0.25981 0.25417 C 0.24869 0.24977 0.23688 0.24977 0.2256 0.24722 C 0.21587 0.24791 0.20597 0.24814 0.19642 0.24953 C 0.17853 0.25162 0.16603 0.27224 0.15179 0.28383 C 0.14727 0.29263 0.14154 0.29634 0.13633 0.30445 C 0.13442 0.30723 0.13338 0.3114 0.13129 0.31371 C 0.12765 0.31673 0.12296 0.31626 0.11914 0.31812 C 0.11167 0.31719 0.10403 0.31812 0.09691 0.3158 C 0.09135 0.31395 0.08857 0.29842 0.08666 0.29309 C 0.08874 0.25649 0.08544 0.24027 0.09864 0.21524 C 0.10246 0.19462 0.09708 0.21895 0.10715 0.18999 C 0.11115 0.17794 0.11462 0.16242 0.12261 0.15338 C 0.12504 0.15037 0.12851 0.14921 0.13129 0.14666 C 0.1332 0.14458 0.13424 0.14133 0.13633 0.13971 C 0.1464 0.13044 0.15561 0.12743 0.16707 0.12372 C 0.18357 0.1126 0.19468 0.11029 0.21361 0.10774 C 0.22612 0.10843 0.23862 0.10797 0.2513 0.10982 C 0.25599 0.11029 0.2605 0.11237 0.26502 0.11446 C 0.26832 0.11585 0.27527 0.11909 0.27527 0.11909 " pathEditMode="relative" ptsTypes="FffffffffffffffffffffffffffffffffffffffffffffffffffffffffffffffffffffffffffffffffffffffffffffffA">
                                      <p:cBhvr>
                                        <p:cTn id="14" dur="34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85916" y="1112021"/>
            <a:ext cx="3358835" cy="4437746"/>
            <a:chOff x="5385916" y="324346"/>
            <a:chExt cx="3358835" cy="4437746"/>
          </a:xfrm>
        </p:grpSpPr>
        <p:pic>
          <p:nvPicPr>
            <p:cNvPr id="3" name="Picture 2"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5916" y="324346"/>
              <a:ext cx="3358835" cy="399674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691384" y="4454315"/>
              <a:ext cx="2809930" cy="307777"/>
            </a:xfrm>
            <a:prstGeom prst="rect">
              <a:avLst/>
            </a:prstGeom>
            <a:noFill/>
          </p:spPr>
          <p:txBody>
            <a:bodyPr wrap="square" rtlCol="0">
              <a:spAutoFit/>
            </a:bodyPr>
            <a:lstStyle/>
            <a:p>
              <a:r>
                <a:rPr lang="en-US" sz="1400" dirty="0">
                  <a:solidFill>
                    <a:prstClr val="black"/>
                  </a:solidFill>
                  <a:latin typeface="Calibri"/>
                </a:rPr>
                <a:t>Canadian Library Association 2014</a:t>
              </a:r>
            </a:p>
          </p:txBody>
        </p:sp>
      </p:grpSp>
      <p:grpSp>
        <p:nvGrpSpPr>
          <p:cNvPr id="8" name="Group 7"/>
          <p:cNvGrpSpPr/>
          <p:nvPr/>
        </p:nvGrpSpPr>
        <p:grpSpPr>
          <a:xfrm>
            <a:off x="176851" y="1112021"/>
            <a:ext cx="4934067" cy="4437746"/>
            <a:chOff x="176851" y="324346"/>
            <a:chExt cx="4934067" cy="4437746"/>
          </a:xfrm>
        </p:grpSpPr>
        <p:sp>
          <p:nvSpPr>
            <p:cNvPr id="6" name="Rectangle 5"/>
            <p:cNvSpPr/>
            <p:nvPr/>
          </p:nvSpPr>
          <p:spPr>
            <a:xfrm>
              <a:off x="176851" y="324346"/>
              <a:ext cx="4934067" cy="443774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TextBox 4"/>
            <p:cNvSpPr txBox="1"/>
            <p:nvPr/>
          </p:nvSpPr>
          <p:spPr>
            <a:xfrm>
              <a:off x="337625" y="430902"/>
              <a:ext cx="4773293" cy="4148828"/>
            </a:xfrm>
            <a:prstGeom prst="rect">
              <a:avLst/>
            </a:prstGeom>
            <a:noFill/>
          </p:spPr>
          <p:txBody>
            <a:bodyPr wrap="square" rtlCol="0">
              <a:spAutoFit/>
            </a:bodyPr>
            <a:lstStyle/>
            <a:p>
              <a:pPr>
                <a:lnSpc>
                  <a:spcPct val="110000"/>
                </a:lnSpc>
              </a:pPr>
              <a:r>
                <a:rPr lang="en-US" sz="2400" b="1" dirty="0">
                  <a:solidFill>
                    <a:prstClr val="white"/>
                  </a:solidFill>
                  <a:latin typeface="Calibri"/>
                </a:rPr>
                <a:t>The framework of standards comes to life in growth continuums to support transformations from library facilities to vibrant library learning commons. The standards represent guideposts along the journey, and schools will find themselves at different points with each standard and theme within the growth continuums. </a:t>
              </a:r>
              <a:endParaRPr lang="en-US" b="1" dirty="0">
                <a:solidFill>
                  <a:prstClr val="white"/>
                </a:solidFill>
                <a:latin typeface="Calibri"/>
              </a:endParaRPr>
            </a:p>
          </p:txBody>
        </p:sp>
      </p:grpSp>
    </p:spTree>
    <p:extLst>
      <p:ext uri="{BB962C8B-B14F-4D97-AF65-F5344CB8AC3E}">
        <p14:creationId xmlns:p14="http://schemas.microsoft.com/office/powerpoint/2010/main" val="514967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1038" y="248295"/>
            <a:ext cx="3271048" cy="584776"/>
          </a:xfrm>
          <a:prstGeom prst="rect">
            <a:avLst/>
          </a:prstGeom>
          <a:noFill/>
        </p:spPr>
        <p:txBody>
          <a:bodyPr wrap="none" rtlCol="0">
            <a:spAutoFit/>
          </a:bodyPr>
          <a:lstStyle/>
          <a:p>
            <a:r>
              <a:rPr lang="en-US" sz="3200" b="1" dirty="0">
                <a:solidFill>
                  <a:srgbClr val="EEECE1">
                    <a:lumMod val="50000"/>
                  </a:srgbClr>
                </a:solidFill>
                <a:latin typeface="Calibri"/>
              </a:rPr>
              <a:t>Growth Indicators</a:t>
            </a:r>
          </a:p>
        </p:txBody>
      </p:sp>
      <p:pic>
        <p:nvPicPr>
          <p:cNvPr id="3" name="Picture 2" descr="LLcontinuum.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33071"/>
            <a:ext cx="9144000" cy="1243377"/>
          </a:xfrm>
          <a:prstGeom prst="rect">
            <a:avLst/>
          </a:prstGeom>
        </p:spPr>
      </p:pic>
      <p:grpSp>
        <p:nvGrpSpPr>
          <p:cNvPr id="6" name="Group 5"/>
          <p:cNvGrpSpPr/>
          <p:nvPr/>
        </p:nvGrpSpPr>
        <p:grpSpPr>
          <a:xfrm>
            <a:off x="391942" y="2364211"/>
            <a:ext cx="8418908" cy="4080231"/>
            <a:chOff x="391942" y="2364211"/>
            <a:chExt cx="8418908" cy="4080231"/>
          </a:xfrm>
        </p:grpSpPr>
        <p:sp>
          <p:nvSpPr>
            <p:cNvPr id="5" name="Rectangle 4"/>
            <p:cNvSpPr/>
            <p:nvPr/>
          </p:nvSpPr>
          <p:spPr>
            <a:xfrm>
              <a:off x="391942" y="2364211"/>
              <a:ext cx="8418908" cy="4080231"/>
            </a:xfrm>
            <a:prstGeom prst="rect">
              <a:avLst/>
            </a:prstGeom>
            <a:solidFill>
              <a:schemeClr val="bg2">
                <a:lumMod val="50000"/>
              </a:schemeClr>
            </a:solidFill>
            <a:ln>
              <a:solidFill>
                <a:schemeClr val="bg2">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533045" y="2442611"/>
              <a:ext cx="8183742" cy="3876958"/>
            </a:xfrm>
            <a:prstGeom prst="rect">
              <a:avLst/>
            </a:prstGeom>
            <a:noFill/>
          </p:spPr>
          <p:txBody>
            <a:bodyPr wrap="square" rtlCol="0">
              <a:spAutoFit/>
            </a:bodyPr>
            <a:lstStyle/>
            <a:p>
              <a:pPr>
                <a:lnSpc>
                  <a:spcPct val="110000"/>
                </a:lnSpc>
              </a:pPr>
              <a:r>
                <a:rPr lang="en-US" sz="2800" b="1" dirty="0">
                  <a:solidFill>
                    <a:prstClr val="white"/>
                  </a:solidFill>
                  <a:latin typeface="Calibri"/>
                </a:rPr>
                <a:t>The goal is to get all schools on the path to providing the very best learning environments and library programs possible to support students academically and personally in learning to learn. Every school will find itself somewhere at a different place on the continuum for each indicator. The continuum will assist decision makers to determine what results have been achieved and also to provide future goals. </a:t>
              </a:r>
              <a:endParaRPr lang="en-US" b="1" dirty="0">
                <a:solidFill>
                  <a:prstClr val="white"/>
                </a:solidFill>
                <a:latin typeface="Calibri"/>
              </a:endParaRPr>
            </a:p>
          </p:txBody>
        </p:sp>
      </p:grpSp>
    </p:spTree>
    <p:extLst>
      <p:ext uri="{BB962C8B-B14F-4D97-AF65-F5344CB8AC3E}">
        <p14:creationId xmlns:p14="http://schemas.microsoft.com/office/powerpoint/2010/main" val="1460214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534" y="2918677"/>
            <a:ext cx="6995474" cy="1231106"/>
          </a:xfrm>
          <a:prstGeom prst="rect">
            <a:avLst/>
          </a:prstGeom>
          <a:noFill/>
        </p:spPr>
        <p:txBody>
          <a:bodyPr wrap="none" rtlCol="0">
            <a:spAutoFit/>
          </a:bodyPr>
          <a:lstStyle/>
          <a:p>
            <a:pPr algn="ctr"/>
            <a:r>
              <a:rPr lang="en-US" sz="2800" b="1" dirty="0" smtClean="0">
                <a:solidFill>
                  <a:srgbClr val="1F497D"/>
                </a:solidFill>
                <a:latin typeface="Calibri"/>
              </a:rPr>
              <a:t>Explore one of the standards.</a:t>
            </a:r>
            <a:endParaRPr lang="en-US" sz="2800" b="1" dirty="0">
              <a:solidFill>
                <a:srgbClr val="1F497D"/>
              </a:solidFill>
              <a:latin typeface="Calibri"/>
            </a:endParaRPr>
          </a:p>
          <a:p>
            <a:pPr algn="ctr"/>
            <a:endParaRPr lang="en-US" b="1" dirty="0">
              <a:solidFill>
                <a:srgbClr val="1F497D"/>
              </a:solidFill>
              <a:latin typeface="Calibri"/>
            </a:endParaRPr>
          </a:p>
          <a:p>
            <a:pPr algn="ctr"/>
            <a:r>
              <a:rPr lang="en-US" sz="2800" b="1" dirty="0">
                <a:solidFill>
                  <a:srgbClr val="1F497D"/>
                </a:solidFill>
                <a:latin typeface="Calibri"/>
              </a:rPr>
              <a:t>Summarize the key </a:t>
            </a:r>
            <a:r>
              <a:rPr lang="en-US" sz="2800" b="1" dirty="0" smtClean="0">
                <a:solidFill>
                  <a:srgbClr val="1F497D"/>
                </a:solidFill>
                <a:latin typeface="Calibri"/>
              </a:rPr>
              <a:t>ideas for the larger group.</a:t>
            </a:r>
            <a:endParaRPr lang="en-US" sz="2800" b="1" dirty="0">
              <a:solidFill>
                <a:srgbClr val="1F497D"/>
              </a:solidFill>
              <a:latin typeface="Calibri"/>
            </a:endParaRPr>
          </a:p>
        </p:txBody>
      </p:sp>
      <p:sp>
        <p:nvSpPr>
          <p:cNvPr id="3" name="TextBox 2"/>
          <p:cNvSpPr txBox="1"/>
          <p:nvPr/>
        </p:nvSpPr>
        <p:spPr>
          <a:xfrm>
            <a:off x="133007" y="221905"/>
            <a:ext cx="2861430" cy="707886"/>
          </a:xfrm>
          <a:prstGeom prst="rect">
            <a:avLst/>
          </a:prstGeom>
          <a:noFill/>
        </p:spPr>
        <p:txBody>
          <a:bodyPr wrap="none" rtlCol="0">
            <a:spAutoFit/>
          </a:bodyPr>
          <a:lstStyle/>
          <a:p>
            <a:r>
              <a:rPr lang="en-US" sz="4000" b="1" dirty="0">
                <a:solidFill>
                  <a:srgbClr val="DC0019"/>
                </a:solidFill>
                <a:latin typeface="Calibri"/>
              </a:rPr>
              <a:t>Over to you!</a:t>
            </a:r>
          </a:p>
        </p:txBody>
      </p:sp>
      <p:pic>
        <p:nvPicPr>
          <p:cNvPr id="4" name="Picture 3" descr="LLiconLearningCommunities.tiff"/>
          <p:cNvPicPr>
            <a:picLocks noChangeAspect="1"/>
          </p:cNvPicPr>
          <p:nvPr/>
        </p:nvPicPr>
        <p:blipFill rotWithShape="1">
          <a:blip r:embed="rId2" cstate="screen">
            <a:extLst>
              <a:ext uri="{28A0092B-C50C-407E-A947-70E740481C1C}">
                <a14:useLocalDpi xmlns:a14="http://schemas.microsoft.com/office/drawing/2010/main"/>
              </a:ext>
            </a:extLst>
          </a:blip>
          <a:srcRect l="6910" t="7461" r="7080" b="7668"/>
          <a:stretch/>
        </p:blipFill>
        <p:spPr>
          <a:xfrm>
            <a:off x="5493777" y="4812944"/>
            <a:ext cx="1677511" cy="1458233"/>
          </a:xfrm>
          <a:prstGeom prst="rect">
            <a:avLst/>
          </a:prstGeom>
        </p:spPr>
      </p:pic>
      <p:pic>
        <p:nvPicPr>
          <p:cNvPr id="5" name="Picture 4" descr="LLiconFosteringLiteracies.tiff"/>
          <p:cNvPicPr>
            <a:picLocks noChangeAspect="1"/>
          </p:cNvPicPr>
          <p:nvPr/>
        </p:nvPicPr>
        <p:blipFill rotWithShape="1">
          <a:blip r:embed="rId3" cstate="screen">
            <a:extLst>
              <a:ext uri="{28A0092B-C50C-407E-A947-70E740481C1C}">
                <a14:useLocalDpi xmlns:a14="http://schemas.microsoft.com/office/drawing/2010/main"/>
              </a:ext>
            </a:extLst>
          </a:blip>
          <a:srcRect l="6673" t="7676" r="7090" b="6571"/>
          <a:stretch/>
        </p:blipFill>
        <p:spPr>
          <a:xfrm>
            <a:off x="7171288" y="1689981"/>
            <a:ext cx="1583446" cy="1499584"/>
          </a:xfrm>
          <a:prstGeom prst="rect">
            <a:avLst/>
          </a:prstGeom>
        </p:spPr>
      </p:pic>
      <p:pic>
        <p:nvPicPr>
          <p:cNvPr id="6" name="Picture 5" descr="LLiconGoals.tiff"/>
          <p:cNvPicPr>
            <a:picLocks noChangeAspect="1"/>
          </p:cNvPicPr>
          <p:nvPr/>
        </p:nvPicPr>
        <p:blipFill rotWithShape="1">
          <a:blip r:embed="rId4" cstate="screen">
            <a:extLst>
              <a:ext uri="{28A0092B-C50C-407E-A947-70E740481C1C}">
                <a14:useLocalDpi xmlns:a14="http://schemas.microsoft.com/office/drawing/2010/main"/>
              </a:ext>
            </a:extLst>
          </a:blip>
          <a:srcRect l="8301" t="7447" r="8651" b="7583"/>
          <a:stretch/>
        </p:blipFill>
        <p:spPr>
          <a:xfrm>
            <a:off x="230104" y="1982211"/>
            <a:ext cx="1505057" cy="1395511"/>
          </a:xfrm>
          <a:prstGeom prst="rect">
            <a:avLst/>
          </a:prstGeom>
        </p:spPr>
      </p:pic>
      <p:pic>
        <p:nvPicPr>
          <p:cNvPr id="7" name="Picture 6" descr="LLiconInstructionalDesign.tiff"/>
          <p:cNvPicPr>
            <a:picLocks noChangeAspect="1"/>
          </p:cNvPicPr>
          <p:nvPr/>
        </p:nvPicPr>
        <p:blipFill rotWithShape="1">
          <a:blip r:embed="rId5" cstate="screen">
            <a:extLst>
              <a:ext uri="{28A0092B-C50C-407E-A947-70E740481C1C}">
                <a14:useLocalDpi xmlns:a14="http://schemas.microsoft.com/office/drawing/2010/main"/>
              </a:ext>
            </a:extLst>
          </a:blip>
          <a:srcRect l="17151" t="12513" r="16053" b="3197"/>
          <a:stretch/>
        </p:blipFill>
        <p:spPr>
          <a:xfrm>
            <a:off x="1735161" y="4593818"/>
            <a:ext cx="1259276" cy="1677359"/>
          </a:xfrm>
          <a:prstGeom prst="rect">
            <a:avLst/>
          </a:prstGeom>
        </p:spPr>
      </p:pic>
      <p:pic>
        <p:nvPicPr>
          <p:cNvPr id="8" name="Picture 7" descr="LLiconLearningEnvironments.tiff"/>
          <p:cNvPicPr>
            <a:picLocks noChangeAspect="1"/>
          </p:cNvPicPr>
          <p:nvPr/>
        </p:nvPicPr>
        <p:blipFill rotWithShape="1">
          <a:blip r:embed="rId6" cstate="screen">
            <a:extLst>
              <a:ext uri="{28A0092B-C50C-407E-A947-70E740481C1C}">
                <a14:useLocalDpi xmlns:a14="http://schemas.microsoft.com/office/drawing/2010/main"/>
              </a:ext>
            </a:extLst>
          </a:blip>
          <a:srcRect l="7409" t="8489" r="6838" b="7194"/>
          <a:stretch/>
        </p:blipFill>
        <p:spPr>
          <a:xfrm>
            <a:off x="3600681" y="419044"/>
            <a:ext cx="1693189" cy="1563167"/>
          </a:xfrm>
          <a:prstGeom prst="rect">
            <a:avLst/>
          </a:prstGeom>
        </p:spPr>
      </p:pic>
    </p:spTree>
    <p:extLst>
      <p:ext uri="{BB962C8B-B14F-4D97-AF65-F5344CB8AC3E}">
        <p14:creationId xmlns:p14="http://schemas.microsoft.com/office/powerpoint/2010/main" val="1472372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d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690"/>
            <a:ext cx="9144000" cy="1181652"/>
          </a:xfrm>
          <a:prstGeom prst="rect">
            <a:avLst/>
          </a:prstGeom>
        </p:spPr>
      </p:pic>
      <p:pic>
        <p:nvPicPr>
          <p:cNvPr id="4" name="Picture 3" descr="LLiconLearningCommunit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38" y="1756896"/>
            <a:ext cx="693307" cy="610770"/>
          </a:xfrm>
          <a:prstGeom prst="rect">
            <a:avLst/>
          </a:prstGeom>
        </p:spPr>
      </p:pic>
      <p:pic>
        <p:nvPicPr>
          <p:cNvPr id="5" name="Picture 4" descr="LLiconLearningCommunit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38" y="2568668"/>
            <a:ext cx="693307" cy="610770"/>
          </a:xfrm>
          <a:prstGeom prst="rect">
            <a:avLst/>
          </a:prstGeom>
        </p:spPr>
      </p:pic>
      <p:pic>
        <p:nvPicPr>
          <p:cNvPr id="6" name="Picture 5" descr="LLiconLearningCommunit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38" y="3380440"/>
            <a:ext cx="693307" cy="610770"/>
          </a:xfrm>
          <a:prstGeom prst="rect">
            <a:avLst/>
          </a:prstGeom>
        </p:spPr>
      </p:pic>
      <p:pic>
        <p:nvPicPr>
          <p:cNvPr id="7" name="Picture 6" descr="LLiconLearningCommunit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38" y="4192212"/>
            <a:ext cx="693307" cy="610770"/>
          </a:xfrm>
          <a:prstGeom prst="rect">
            <a:avLst/>
          </a:prstGeom>
        </p:spPr>
      </p:pic>
      <p:pic>
        <p:nvPicPr>
          <p:cNvPr id="8" name="Picture 7" descr="LLiconLearningCommunit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38" y="5003984"/>
            <a:ext cx="693307" cy="610770"/>
          </a:xfrm>
          <a:prstGeom prst="rect">
            <a:avLst/>
          </a:prstGeom>
        </p:spPr>
      </p:pic>
      <p:pic>
        <p:nvPicPr>
          <p:cNvPr id="9" name="Picture 8" descr="LLiconLearningCommunit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38" y="5815754"/>
            <a:ext cx="693307" cy="610770"/>
          </a:xfrm>
          <a:prstGeom prst="rect">
            <a:avLst/>
          </a:prstGeom>
        </p:spPr>
      </p:pic>
      <p:sp>
        <p:nvSpPr>
          <p:cNvPr id="10" name="TextBox 9"/>
          <p:cNvSpPr txBox="1"/>
          <p:nvPr/>
        </p:nvSpPr>
        <p:spPr>
          <a:xfrm>
            <a:off x="1677511" y="1831449"/>
            <a:ext cx="2580905" cy="461665"/>
          </a:xfrm>
          <a:prstGeom prst="rect">
            <a:avLst/>
          </a:prstGeom>
          <a:noFill/>
        </p:spPr>
        <p:txBody>
          <a:bodyPr wrap="none" rtlCol="0">
            <a:spAutoFit/>
          </a:bodyPr>
          <a:lstStyle/>
          <a:p>
            <a:r>
              <a:rPr lang="en-US" sz="2400" b="1" dirty="0">
                <a:solidFill>
                  <a:srgbClr val="DC0019"/>
                </a:solidFill>
                <a:latin typeface="Calibri"/>
              </a:rPr>
              <a:t>Vision for Learning</a:t>
            </a:r>
          </a:p>
        </p:txBody>
      </p:sp>
      <p:sp>
        <p:nvSpPr>
          <p:cNvPr id="11" name="TextBox 10"/>
          <p:cNvSpPr txBox="1"/>
          <p:nvPr/>
        </p:nvSpPr>
        <p:spPr>
          <a:xfrm>
            <a:off x="1677511" y="2643221"/>
            <a:ext cx="3621541" cy="461665"/>
          </a:xfrm>
          <a:prstGeom prst="rect">
            <a:avLst/>
          </a:prstGeom>
          <a:noFill/>
        </p:spPr>
        <p:txBody>
          <a:bodyPr wrap="square" rtlCol="0">
            <a:spAutoFit/>
          </a:bodyPr>
          <a:lstStyle/>
          <a:p>
            <a:r>
              <a:rPr lang="en-US" sz="2400" b="1" dirty="0">
                <a:solidFill>
                  <a:srgbClr val="DC0019"/>
                </a:solidFill>
                <a:latin typeface="Calibri"/>
              </a:rPr>
              <a:t>Design for Collaboration</a:t>
            </a:r>
          </a:p>
        </p:txBody>
      </p:sp>
      <p:sp>
        <p:nvSpPr>
          <p:cNvPr id="12" name="TextBox 11"/>
          <p:cNvSpPr txBox="1"/>
          <p:nvPr/>
        </p:nvSpPr>
        <p:spPr>
          <a:xfrm>
            <a:off x="1677511" y="3454993"/>
            <a:ext cx="5189308" cy="461665"/>
          </a:xfrm>
          <a:prstGeom prst="rect">
            <a:avLst/>
          </a:prstGeom>
          <a:noFill/>
        </p:spPr>
        <p:txBody>
          <a:bodyPr wrap="square" rtlCol="0">
            <a:spAutoFit/>
          </a:bodyPr>
          <a:lstStyle/>
          <a:p>
            <a:r>
              <a:rPr lang="en-US" sz="2400" b="1" dirty="0">
                <a:solidFill>
                  <a:srgbClr val="DC0019"/>
                </a:solidFill>
                <a:latin typeface="Calibri"/>
              </a:rPr>
              <a:t>Partners in Collaborative Learning</a:t>
            </a:r>
          </a:p>
        </p:txBody>
      </p:sp>
      <p:sp>
        <p:nvSpPr>
          <p:cNvPr id="13" name="TextBox 12"/>
          <p:cNvSpPr txBox="1"/>
          <p:nvPr/>
        </p:nvSpPr>
        <p:spPr>
          <a:xfrm>
            <a:off x="1677511" y="4266765"/>
            <a:ext cx="5189308" cy="461665"/>
          </a:xfrm>
          <a:prstGeom prst="rect">
            <a:avLst/>
          </a:prstGeom>
          <a:noFill/>
        </p:spPr>
        <p:txBody>
          <a:bodyPr wrap="square" rtlCol="0">
            <a:spAutoFit/>
          </a:bodyPr>
          <a:lstStyle/>
          <a:p>
            <a:r>
              <a:rPr lang="en-US" sz="2400" b="1" dirty="0">
                <a:solidFill>
                  <a:srgbClr val="DC0019"/>
                </a:solidFill>
                <a:latin typeface="Calibri"/>
              </a:rPr>
              <a:t>Student and Community Partnerships</a:t>
            </a:r>
          </a:p>
        </p:txBody>
      </p:sp>
      <p:sp>
        <p:nvSpPr>
          <p:cNvPr id="14" name="TextBox 13"/>
          <p:cNvSpPr txBox="1"/>
          <p:nvPr/>
        </p:nvSpPr>
        <p:spPr>
          <a:xfrm>
            <a:off x="1663762" y="5078537"/>
            <a:ext cx="5189308" cy="461665"/>
          </a:xfrm>
          <a:prstGeom prst="rect">
            <a:avLst/>
          </a:prstGeom>
          <a:noFill/>
        </p:spPr>
        <p:txBody>
          <a:bodyPr wrap="square" rtlCol="0">
            <a:spAutoFit/>
          </a:bodyPr>
          <a:lstStyle/>
          <a:p>
            <a:r>
              <a:rPr lang="en-US" sz="2400" b="1" dirty="0">
                <a:solidFill>
                  <a:srgbClr val="DC0019"/>
                </a:solidFill>
                <a:latin typeface="Calibri"/>
              </a:rPr>
              <a:t>School Administration Partnerships</a:t>
            </a:r>
          </a:p>
        </p:txBody>
      </p:sp>
      <p:sp>
        <p:nvSpPr>
          <p:cNvPr id="15" name="TextBox 14"/>
          <p:cNvSpPr txBox="1"/>
          <p:nvPr/>
        </p:nvSpPr>
        <p:spPr>
          <a:xfrm>
            <a:off x="1663762" y="5890307"/>
            <a:ext cx="7225476" cy="461665"/>
          </a:xfrm>
          <a:prstGeom prst="rect">
            <a:avLst/>
          </a:prstGeom>
          <a:noFill/>
        </p:spPr>
        <p:txBody>
          <a:bodyPr wrap="square" rtlCol="0">
            <a:spAutoFit/>
          </a:bodyPr>
          <a:lstStyle/>
          <a:p>
            <a:r>
              <a:rPr lang="en-US" sz="2400" b="1" dirty="0">
                <a:solidFill>
                  <a:srgbClr val="DC0019"/>
                </a:solidFill>
                <a:latin typeface="Calibri"/>
              </a:rPr>
              <a:t>District Administration and Consultant Partnerships </a:t>
            </a:r>
          </a:p>
        </p:txBody>
      </p:sp>
      <p:sp>
        <p:nvSpPr>
          <p:cNvPr id="16" name="TextBox 15"/>
          <p:cNvSpPr txBox="1"/>
          <p:nvPr/>
        </p:nvSpPr>
        <p:spPr>
          <a:xfrm>
            <a:off x="3665796" y="1186662"/>
            <a:ext cx="1352003" cy="523220"/>
          </a:xfrm>
          <a:prstGeom prst="rect">
            <a:avLst/>
          </a:prstGeom>
          <a:noFill/>
        </p:spPr>
        <p:txBody>
          <a:bodyPr wrap="none" rtlCol="0">
            <a:spAutoFit/>
          </a:bodyPr>
          <a:lstStyle/>
          <a:p>
            <a:r>
              <a:rPr lang="en-US" sz="2800" b="1" dirty="0">
                <a:solidFill>
                  <a:prstClr val="black"/>
                </a:solidFill>
                <a:latin typeface="Calibri"/>
              </a:rPr>
              <a:t>Themes</a:t>
            </a:r>
          </a:p>
        </p:txBody>
      </p:sp>
    </p:spTree>
    <p:extLst>
      <p:ext uri="{BB962C8B-B14F-4D97-AF65-F5344CB8AC3E}">
        <p14:creationId xmlns:p14="http://schemas.microsoft.com/office/powerpoint/2010/main" val="4578983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72"/>
            <a:ext cx="9144000" cy="1120806"/>
          </a:xfrm>
          <a:prstGeom prst="rect">
            <a:avLst/>
          </a:prstGeom>
        </p:spPr>
      </p:pic>
      <p:sp>
        <p:nvSpPr>
          <p:cNvPr id="3" name="TextBox 2"/>
          <p:cNvSpPr txBox="1"/>
          <p:nvPr/>
        </p:nvSpPr>
        <p:spPr>
          <a:xfrm>
            <a:off x="3665796" y="1186662"/>
            <a:ext cx="1352003" cy="523220"/>
          </a:xfrm>
          <a:prstGeom prst="rect">
            <a:avLst/>
          </a:prstGeom>
          <a:noFill/>
        </p:spPr>
        <p:txBody>
          <a:bodyPr wrap="none" rtlCol="0">
            <a:spAutoFit/>
          </a:bodyPr>
          <a:lstStyle/>
          <a:p>
            <a:r>
              <a:rPr lang="en-US" sz="2800" b="1" dirty="0">
                <a:solidFill>
                  <a:prstClr val="black"/>
                </a:solidFill>
                <a:latin typeface="Calibri"/>
              </a:rPr>
              <a:t>Themes</a:t>
            </a:r>
          </a:p>
        </p:txBody>
      </p:sp>
      <p:pic>
        <p:nvPicPr>
          <p:cNvPr id="4" name="Picture 3" descr="LLiconGoal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213" y="1788283"/>
            <a:ext cx="777737" cy="704824"/>
          </a:xfrm>
          <a:prstGeom prst="rect">
            <a:avLst/>
          </a:prstGeom>
        </p:spPr>
      </p:pic>
      <p:pic>
        <p:nvPicPr>
          <p:cNvPr id="5" name="Picture 4" descr="LLiconGoal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213" y="2590322"/>
            <a:ext cx="777737" cy="704824"/>
          </a:xfrm>
          <a:prstGeom prst="rect">
            <a:avLst/>
          </a:prstGeom>
        </p:spPr>
      </p:pic>
      <p:pic>
        <p:nvPicPr>
          <p:cNvPr id="6" name="Picture 5" descr="LLiconGoal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213" y="3392361"/>
            <a:ext cx="777737" cy="704824"/>
          </a:xfrm>
          <a:prstGeom prst="rect">
            <a:avLst/>
          </a:prstGeom>
        </p:spPr>
      </p:pic>
      <p:pic>
        <p:nvPicPr>
          <p:cNvPr id="7" name="Picture 6" descr="LLiconGoal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213" y="4194400"/>
            <a:ext cx="777737" cy="704824"/>
          </a:xfrm>
          <a:prstGeom prst="rect">
            <a:avLst/>
          </a:prstGeom>
        </p:spPr>
      </p:pic>
      <p:pic>
        <p:nvPicPr>
          <p:cNvPr id="8" name="Picture 7" descr="LLiconGoal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213" y="4996439"/>
            <a:ext cx="777737" cy="704824"/>
          </a:xfrm>
          <a:prstGeom prst="rect">
            <a:avLst/>
          </a:prstGeom>
        </p:spPr>
      </p:pic>
      <p:pic>
        <p:nvPicPr>
          <p:cNvPr id="9" name="Picture 8" descr="LLiconGoal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213" y="5798480"/>
            <a:ext cx="777737" cy="704824"/>
          </a:xfrm>
          <a:prstGeom prst="rect">
            <a:avLst/>
          </a:prstGeom>
        </p:spPr>
      </p:pic>
      <p:sp>
        <p:nvSpPr>
          <p:cNvPr id="10" name="TextBox 9"/>
          <p:cNvSpPr txBox="1"/>
          <p:nvPr/>
        </p:nvSpPr>
        <p:spPr>
          <a:xfrm>
            <a:off x="1614794" y="1909863"/>
            <a:ext cx="4470094" cy="461665"/>
          </a:xfrm>
          <a:prstGeom prst="rect">
            <a:avLst/>
          </a:prstGeom>
          <a:noFill/>
        </p:spPr>
        <p:txBody>
          <a:bodyPr wrap="none" rtlCol="0">
            <a:spAutoFit/>
          </a:bodyPr>
          <a:lstStyle/>
          <a:p>
            <a:r>
              <a:rPr lang="en-US" sz="2400" b="1" dirty="0">
                <a:solidFill>
                  <a:srgbClr val="3399CC"/>
                </a:solidFill>
                <a:latin typeface="Calibri"/>
              </a:rPr>
              <a:t>Planning for School Improvement</a:t>
            </a:r>
          </a:p>
        </p:txBody>
      </p:sp>
      <p:sp>
        <p:nvSpPr>
          <p:cNvPr id="11" name="TextBox 10"/>
          <p:cNvSpPr txBox="1"/>
          <p:nvPr/>
        </p:nvSpPr>
        <p:spPr>
          <a:xfrm>
            <a:off x="1614794" y="2711902"/>
            <a:ext cx="3708317" cy="461665"/>
          </a:xfrm>
          <a:prstGeom prst="rect">
            <a:avLst/>
          </a:prstGeom>
          <a:noFill/>
        </p:spPr>
        <p:txBody>
          <a:bodyPr wrap="none" rtlCol="0">
            <a:spAutoFit/>
          </a:bodyPr>
          <a:lstStyle/>
          <a:p>
            <a:r>
              <a:rPr lang="en-US" sz="2400" b="1" dirty="0">
                <a:solidFill>
                  <a:srgbClr val="3399CC"/>
                </a:solidFill>
                <a:latin typeface="Calibri"/>
              </a:rPr>
              <a:t>Principal Collaborative Role</a:t>
            </a:r>
          </a:p>
        </p:txBody>
      </p:sp>
      <p:sp>
        <p:nvSpPr>
          <p:cNvPr id="12" name="TextBox 11"/>
          <p:cNvSpPr txBox="1"/>
          <p:nvPr/>
        </p:nvSpPr>
        <p:spPr>
          <a:xfrm>
            <a:off x="1614794" y="3513941"/>
            <a:ext cx="4843393" cy="461665"/>
          </a:xfrm>
          <a:prstGeom prst="rect">
            <a:avLst/>
          </a:prstGeom>
          <a:noFill/>
        </p:spPr>
        <p:txBody>
          <a:bodyPr wrap="none" rtlCol="0">
            <a:spAutoFit/>
          </a:bodyPr>
          <a:lstStyle/>
          <a:p>
            <a:r>
              <a:rPr lang="en-US" sz="2400" b="1" dirty="0">
                <a:solidFill>
                  <a:srgbClr val="3399CC"/>
                </a:solidFill>
                <a:latin typeface="Calibri"/>
              </a:rPr>
              <a:t>Teacher-Librarian Collaborative Role</a:t>
            </a:r>
          </a:p>
        </p:txBody>
      </p:sp>
      <p:sp>
        <p:nvSpPr>
          <p:cNvPr id="13" name="TextBox 12"/>
          <p:cNvSpPr txBox="1"/>
          <p:nvPr/>
        </p:nvSpPr>
        <p:spPr>
          <a:xfrm>
            <a:off x="1614794" y="4315980"/>
            <a:ext cx="3614842" cy="461665"/>
          </a:xfrm>
          <a:prstGeom prst="rect">
            <a:avLst/>
          </a:prstGeom>
          <a:noFill/>
        </p:spPr>
        <p:txBody>
          <a:bodyPr wrap="none" rtlCol="0">
            <a:spAutoFit/>
          </a:bodyPr>
          <a:lstStyle/>
          <a:p>
            <a:r>
              <a:rPr lang="en-US" sz="2400" b="1" dirty="0">
                <a:solidFill>
                  <a:srgbClr val="3399CC"/>
                </a:solidFill>
                <a:latin typeface="Calibri"/>
              </a:rPr>
              <a:t>Teacher Collaborative Role</a:t>
            </a:r>
          </a:p>
        </p:txBody>
      </p:sp>
      <p:sp>
        <p:nvSpPr>
          <p:cNvPr id="14" name="TextBox 13"/>
          <p:cNvSpPr txBox="1"/>
          <p:nvPr/>
        </p:nvSpPr>
        <p:spPr>
          <a:xfrm>
            <a:off x="1614794" y="5118019"/>
            <a:ext cx="4278335" cy="461665"/>
          </a:xfrm>
          <a:prstGeom prst="rect">
            <a:avLst/>
          </a:prstGeom>
          <a:noFill/>
        </p:spPr>
        <p:txBody>
          <a:bodyPr wrap="none" rtlCol="0">
            <a:spAutoFit/>
          </a:bodyPr>
          <a:lstStyle/>
          <a:p>
            <a:r>
              <a:rPr lang="en-US" sz="2400" b="1" dirty="0">
                <a:solidFill>
                  <a:srgbClr val="3399CC"/>
                </a:solidFill>
                <a:latin typeface="Calibri"/>
              </a:rPr>
              <a:t>Support Staff Collaborative Role</a:t>
            </a:r>
          </a:p>
        </p:txBody>
      </p:sp>
      <p:sp>
        <p:nvSpPr>
          <p:cNvPr id="15" name="TextBox 14"/>
          <p:cNvSpPr txBox="1"/>
          <p:nvPr/>
        </p:nvSpPr>
        <p:spPr>
          <a:xfrm>
            <a:off x="1614794" y="5920060"/>
            <a:ext cx="7515399" cy="461665"/>
          </a:xfrm>
          <a:prstGeom prst="rect">
            <a:avLst/>
          </a:prstGeom>
          <a:noFill/>
        </p:spPr>
        <p:txBody>
          <a:bodyPr wrap="none" rtlCol="0">
            <a:spAutoFit/>
          </a:bodyPr>
          <a:lstStyle/>
          <a:p>
            <a:r>
              <a:rPr lang="en-US" sz="2400" b="1" dirty="0">
                <a:solidFill>
                  <a:srgbClr val="3399CC"/>
                </a:solidFill>
                <a:latin typeface="Calibri"/>
              </a:rPr>
              <a:t>District Administration and Consultant Collaborative Role</a:t>
            </a:r>
          </a:p>
        </p:txBody>
      </p:sp>
    </p:spTree>
    <p:extLst>
      <p:ext uri="{BB962C8B-B14F-4D97-AF65-F5344CB8AC3E}">
        <p14:creationId xmlns:p14="http://schemas.microsoft.com/office/powerpoint/2010/main" val="8215534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ld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857"/>
            <a:ext cx="9144000" cy="1167319"/>
          </a:xfrm>
          <a:prstGeom prst="rect">
            <a:avLst/>
          </a:prstGeom>
        </p:spPr>
      </p:pic>
      <p:sp>
        <p:nvSpPr>
          <p:cNvPr id="3" name="TextBox 2"/>
          <p:cNvSpPr txBox="1"/>
          <p:nvPr/>
        </p:nvSpPr>
        <p:spPr>
          <a:xfrm>
            <a:off x="3665796" y="1186662"/>
            <a:ext cx="1352003" cy="523220"/>
          </a:xfrm>
          <a:prstGeom prst="rect">
            <a:avLst/>
          </a:prstGeom>
          <a:noFill/>
        </p:spPr>
        <p:txBody>
          <a:bodyPr wrap="none" rtlCol="0">
            <a:spAutoFit/>
          </a:bodyPr>
          <a:lstStyle/>
          <a:p>
            <a:r>
              <a:rPr lang="en-US" sz="2800" b="1" dirty="0">
                <a:solidFill>
                  <a:prstClr val="black"/>
                </a:solidFill>
                <a:latin typeface="Calibri"/>
              </a:rPr>
              <a:t>Themes</a:t>
            </a:r>
          </a:p>
        </p:txBody>
      </p:sp>
      <p:pic>
        <p:nvPicPr>
          <p:cNvPr id="4" name="Picture 3" descr="LLiconInstructionalDesign.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31" y="1807540"/>
            <a:ext cx="548891" cy="579385"/>
          </a:xfrm>
          <a:prstGeom prst="rect">
            <a:avLst/>
          </a:prstGeom>
        </p:spPr>
      </p:pic>
      <p:pic>
        <p:nvPicPr>
          <p:cNvPr id="5" name="Picture 4" descr="LLiconInstructionalDesign.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31" y="2506045"/>
            <a:ext cx="548891" cy="579385"/>
          </a:xfrm>
          <a:prstGeom prst="rect">
            <a:avLst/>
          </a:prstGeom>
        </p:spPr>
      </p:pic>
      <p:pic>
        <p:nvPicPr>
          <p:cNvPr id="6" name="Picture 5" descr="LLiconInstructionalDesign.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31" y="3211320"/>
            <a:ext cx="548891" cy="579385"/>
          </a:xfrm>
          <a:prstGeom prst="rect">
            <a:avLst/>
          </a:prstGeom>
        </p:spPr>
      </p:pic>
      <p:pic>
        <p:nvPicPr>
          <p:cNvPr id="7" name="Picture 6" descr="LLiconInstructionalDesign.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31" y="3910211"/>
            <a:ext cx="548891" cy="579385"/>
          </a:xfrm>
          <a:prstGeom prst="rect">
            <a:avLst/>
          </a:prstGeom>
        </p:spPr>
      </p:pic>
      <p:pic>
        <p:nvPicPr>
          <p:cNvPr id="8" name="Picture 7" descr="LLiconInstructionalDesign.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31" y="4612294"/>
            <a:ext cx="548891" cy="579385"/>
          </a:xfrm>
          <a:prstGeom prst="rect">
            <a:avLst/>
          </a:prstGeom>
        </p:spPr>
      </p:pic>
      <p:pic>
        <p:nvPicPr>
          <p:cNvPr id="9" name="Picture 8" descr="LLiconInstructionalDesign.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31" y="5315577"/>
            <a:ext cx="548891" cy="579385"/>
          </a:xfrm>
          <a:prstGeom prst="rect">
            <a:avLst/>
          </a:prstGeom>
        </p:spPr>
      </p:pic>
      <p:pic>
        <p:nvPicPr>
          <p:cNvPr id="10" name="Picture 9" descr="LLiconInstructionalDesign.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031" y="6016457"/>
            <a:ext cx="548891" cy="579385"/>
          </a:xfrm>
          <a:prstGeom prst="rect">
            <a:avLst/>
          </a:prstGeom>
        </p:spPr>
      </p:pic>
      <p:sp>
        <p:nvSpPr>
          <p:cNvPr id="11" name="TextBox 10"/>
          <p:cNvSpPr txBox="1"/>
          <p:nvPr/>
        </p:nvSpPr>
        <p:spPr>
          <a:xfrm>
            <a:off x="1583447" y="1835622"/>
            <a:ext cx="3781704" cy="523220"/>
          </a:xfrm>
          <a:prstGeom prst="rect">
            <a:avLst/>
          </a:prstGeom>
          <a:noFill/>
        </p:spPr>
        <p:txBody>
          <a:bodyPr wrap="none" rtlCol="0">
            <a:spAutoFit/>
          </a:bodyPr>
          <a:lstStyle/>
          <a:p>
            <a:r>
              <a:rPr lang="en-US" sz="2800" b="1" dirty="0">
                <a:solidFill>
                  <a:srgbClr val="CC9900"/>
                </a:solidFill>
                <a:latin typeface="Calibri"/>
              </a:rPr>
              <a:t>Instructional Leadership</a:t>
            </a:r>
          </a:p>
        </p:txBody>
      </p:sp>
      <p:sp>
        <p:nvSpPr>
          <p:cNvPr id="12" name="TextBox 11"/>
          <p:cNvSpPr txBox="1"/>
          <p:nvPr/>
        </p:nvSpPr>
        <p:spPr>
          <a:xfrm>
            <a:off x="1583447" y="2534127"/>
            <a:ext cx="4035580" cy="523220"/>
          </a:xfrm>
          <a:prstGeom prst="rect">
            <a:avLst/>
          </a:prstGeom>
          <a:noFill/>
        </p:spPr>
        <p:txBody>
          <a:bodyPr wrap="none" rtlCol="0">
            <a:spAutoFit/>
          </a:bodyPr>
          <a:lstStyle/>
          <a:p>
            <a:r>
              <a:rPr lang="en-US" sz="2800" b="1" dirty="0">
                <a:solidFill>
                  <a:srgbClr val="CC9900"/>
                </a:solidFill>
                <a:latin typeface="Calibri"/>
              </a:rPr>
              <a:t>Instructional Partnerships</a:t>
            </a:r>
          </a:p>
        </p:txBody>
      </p:sp>
      <p:sp>
        <p:nvSpPr>
          <p:cNvPr id="13" name="TextBox 12"/>
          <p:cNvSpPr txBox="1"/>
          <p:nvPr/>
        </p:nvSpPr>
        <p:spPr>
          <a:xfrm>
            <a:off x="1583447" y="3239402"/>
            <a:ext cx="5265333" cy="523220"/>
          </a:xfrm>
          <a:prstGeom prst="rect">
            <a:avLst/>
          </a:prstGeom>
          <a:noFill/>
        </p:spPr>
        <p:txBody>
          <a:bodyPr wrap="none" rtlCol="0">
            <a:spAutoFit/>
          </a:bodyPr>
          <a:lstStyle/>
          <a:p>
            <a:r>
              <a:rPr lang="en-US" sz="2800" b="1" dirty="0">
                <a:solidFill>
                  <a:srgbClr val="CC9900"/>
                </a:solidFill>
                <a:latin typeface="Calibri"/>
              </a:rPr>
              <a:t>Engaging with Inquiry Approaches</a:t>
            </a:r>
          </a:p>
        </p:txBody>
      </p:sp>
      <p:sp>
        <p:nvSpPr>
          <p:cNvPr id="14" name="TextBox 13"/>
          <p:cNvSpPr txBox="1"/>
          <p:nvPr/>
        </p:nvSpPr>
        <p:spPr>
          <a:xfrm>
            <a:off x="1583447" y="3938293"/>
            <a:ext cx="3647152" cy="523220"/>
          </a:xfrm>
          <a:prstGeom prst="rect">
            <a:avLst/>
          </a:prstGeom>
          <a:noFill/>
        </p:spPr>
        <p:txBody>
          <a:bodyPr wrap="none" rtlCol="0">
            <a:spAutoFit/>
          </a:bodyPr>
          <a:lstStyle/>
          <a:p>
            <a:r>
              <a:rPr lang="en-US" sz="2800" b="1" dirty="0">
                <a:solidFill>
                  <a:srgbClr val="CC9900"/>
                </a:solidFill>
                <a:latin typeface="Calibri"/>
              </a:rPr>
              <a:t>Differentiated Learning</a:t>
            </a:r>
          </a:p>
        </p:txBody>
      </p:sp>
      <p:sp>
        <p:nvSpPr>
          <p:cNvPr id="15" name="TextBox 14"/>
          <p:cNvSpPr txBox="1"/>
          <p:nvPr/>
        </p:nvSpPr>
        <p:spPr>
          <a:xfrm>
            <a:off x="1583447" y="4640376"/>
            <a:ext cx="3771360" cy="523220"/>
          </a:xfrm>
          <a:prstGeom prst="rect">
            <a:avLst/>
          </a:prstGeom>
          <a:noFill/>
        </p:spPr>
        <p:txBody>
          <a:bodyPr wrap="none" rtlCol="0">
            <a:spAutoFit/>
          </a:bodyPr>
          <a:lstStyle/>
          <a:p>
            <a:r>
              <a:rPr lang="en-US" sz="2800" b="1" dirty="0">
                <a:solidFill>
                  <a:srgbClr val="CC9900"/>
                </a:solidFill>
                <a:latin typeface="Calibri"/>
              </a:rPr>
              <a:t>Technology for Learning</a:t>
            </a:r>
          </a:p>
        </p:txBody>
      </p:sp>
      <p:sp>
        <p:nvSpPr>
          <p:cNvPr id="16" name="TextBox 15"/>
          <p:cNvSpPr txBox="1"/>
          <p:nvPr/>
        </p:nvSpPr>
        <p:spPr>
          <a:xfrm>
            <a:off x="1583447" y="5343659"/>
            <a:ext cx="5349842" cy="523220"/>
          </a:xfrm>
          <a:prstGeom prst="rect">
            <a:avLst/>
          </a:prstGeom>
          <a:noFill/>
        </p:spPr>
        <p:txBody>
          <a:bodyPr wrap="none" rtlCol="0">
            <a:spAutoFit/>
          </a:bodyPr>
          <a:lstStyle/>
          <a:p>
            <a:r>
              <a:rPr lang="en-US" sz="2800" b="1" dirty="0">
                <a:solidFill>
                  <a:srgbClr val="CC9900"/>
                </a:solidFill>
                <a:latin typeface="Calibri"/>
              </a:rPr>
              <a:t>Assessment </a:t>
            </a:r>
            <a:r>
              <a:rPr lang="en-US" sz="2800" b="1" i="1" dirty="0">
                <a:solidFill>
                  <a:srgbClr val="CC9900"/>
                </a:solidFill>
                <a:latin typeface="Calibri"/>
              </a:rPr>
              <a:t>for</a:t>
            </a:r>
            <a:r>
              <a:rPr lang="en-US" sz="2800" b="1" dirty="0">
                <a:solidFill>
                  <a:srgbClr val="CC9900"/>
                </a:solidFill>
                <a:latin typeface="Calibri"/>
              </a:rPr>
              <a:t>, </a:t>
            </a:r>
            <a:r>
              <a:rPr lang="en-US" sz="2800" b="1" i="1" dirty="0">
                <a:solidFill>
                  <a:srgbClr val="CC9900"/>
                </a:solidFill>
                <a:latin typeface="Calibri"/>
              </a:rPr>
              <a:t>of</a:t>
            </a:r>
            <a:r>
              <a:rPr lang="en-US" sz="2800" b="1" dirty="0">
                <a:solidFill>
                  <a:srgbClr val="CC9900"/>
                </a:solidFill>
                <a:latin typeface="Calibri"/>
              </a:rPr>
              <a:t> and </a:t>
            </a:r>
            <a:r>
              <a:rPr lang="en-US" sz="2800" b="1" i="1" dirty="0">
                <a:solidFill>
                  <a:srgbClr val="CC9900"/>
                </a:solidFill>
                <a:latin typeface="Calibri"/>
              </a:rPr>
              <a:t>as</a:t>
            </a:r>
            <a:r>
              <a:rPr lang="en-US" sz="2800" b="1" dirty="0">
                <a:solidFill>
                  <a:srgbClr val="CC9900"/>
                </a:solidFill>
                <a:latin typeface="Calibri"/>
              </a:rPr>
              <a:t> Learning</a:t>
            </a:r>
          </a:p>
        </p:txBody>
      </p:sp>
      <p:sp>
        <p:nvSpPr>
          <p:cNvPr id="17" name="TextBox 16"/>
          <p:cNvSpPr txBox="1"/>
          <p:nvPr/>
        </p:nvSpPr>
        <p:spPr>
          <a:xfrm>
            <a:off x="1583447" y="6044539"/>
            <a:ext cx="3788893" cy="523220"/>
          </a:xfrm>
          <a:prstGeom prst="rect">
            <a:avLst/>
          </a:prstGeom>
          <a:noFill/>
        </p:spPr>
        <p:txBody>
          <a:bodyPr wrap="none" rtlCol="0">
            <a:spAutoFit/>
          </a:bodyPr>
          <a:lstStyle/>
          <a:p>
            <a:r>
              <a:rPr lang="en-US" sz="2800" b="1" dirty="0">
                <a:solidFill>
                  <a:srgbClr val="CC9900"/>
                </a:solidFill>
                <a:latin typeface="Calibri"/>
              </a:rPr>
              <a:t>Evidence-Based Practice</a:t>
            </a:r>
          </a:p>
        </p:txBody>
      </p:sp>
    </p:spTree>
    <p:extLst>
      <p:ext uri="{BB962C8B-B14F-4D97-AF65-F5344CB8AC3E}">
        <p14:creationId xmlns:p14="http://schemas.microsoft.com/office/powerpoint/2010/main" val="14702998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336"/>
            <a:ext cx="9144000" cy="1143000"/>
          </a:xfrm>
          <a:prstGeom prst="rect">
            <a:avLst/>
          </a:prstGeom>
        </p:spPr>
      </p:pic>
      <p:sp>
        <p:nvSpPr>
          <p:cNvPr id="3" name="TextBox 2"/>
          <p:cNvSpPr txBox="1"/>
          <p:nvPr/>
        </p:nvSpPr>
        <p:spPr>
          <a:xfrm>
            <a:off x="3665796" y="1186662"/>
            <a:ext cx="1352003" cy="523220"/>
          </a:xfrm>
          <a:prstGeom prst="rect">
            <a:avLst/>
          </a:prstGeom>
          <a:noFill/>
        </p:spPr>
        <p:txBody>
          <a:bodyPr wrap="none" rtlCol="0">
            <a:spAutoFit/>
          </a:bodyPr>
          <a:lstStyle/>
          <a:p>
            <a:r>
              <a:rPr lang="en-US" sz="2800" b="1" dirty="0">
                <a:solidFill>
                  <a:prstClr val="black"/>
                </a:solidFill>
                <a:latin typeface="Calibri"/>
              </a:rPr>
              <a:t>Themes</a:t>
            </a:r>
          </a:p>
        </p:txBody>
      </p:sp>
      <p:pic>
        <p:nvPicPr>
          <p:cNvPr id="4" name="Picture 3" descr="LLiconFosteringLiterac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51" y="1709882"/>
            <a:ext cx="689816" cy="656968"/>
          </a:xfrm>
          <a:prstGeom prst="rect">
            <a:avLst/>
          </a:prstGeom>
        </p:spPr>
      </p:pic>
      <p:pic>
        <p:nvPicPr>
          <p:cNvPr id="5" name="Picture 4" descr="LLiconFosteringLiterac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51" y="2421597"/>
            <a:ext cx="689816" cy="656968"/>
          </a:xfrm>
          <a:prstGeom prst="rect">
            <a:avLst/>
          </a:prstGeom>
        </p:spPr>
      </p:pic>
      <p:pic>
        <p:nvPicPr>
          <p:cNvPr id="6" name="Picture 5" descr="LLiconFosteringLiterac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51" y="3133312"/>
            <a:ext cx="689816" cy="656968"/>
          </a:xfrm>
          <a:prstGeom prst="rect">
            <a:avLst/>
          </a:prstGeom>
        </p:spPr>
      </p:pic>
      <p:pic>
        <p:nvPicPr>
          <p:cNvPr id="7" name="Picture 6" descr="LLiconFosteringLiterac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51" y="3845027"/>
            <a:ext cx="689816" cy="656968"/>
          </a:xfrm>
          <a:prstGeom prst="rect">
            <a:avLst/>
          </a:prstGeom>
        </p:spPr>
      </p:pic>
      <p:pic>
        <p:nvPicPr>
          <p:cNvPr id="8" name="Picture 7" descr="LLiconFosteringLiterac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51" y="4556742"/>
            <a:ext cx="689816" cy="656968"/>
          </a:xfrm>
          <a:prstGeom prst="rect">
            <a:avLst/>
          </a:prstGeom>
        </p:spPr>
      </p:pic>
      <p:pic>
        <p:nvPicPr>
          <p:cNvPr id="9" name="Picture 8" descr="LLiconFosteringLiterac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51" y="5268457"/>
            <a:ext cx="689816" cy="656968"/>
          </a:xfrm>
          <a:prstGeom prst="rect">
            <a:avLst/>
          </a:prstGeom>
        </p:spPr>
      </p:pic>
      <p:pic>
        <p:nvPicPr>
          <p:cNvPr id="10" name="Picture 9" descr="LLiconFosteringLiteracie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51" y="5980174"/>
            <a:ext cx="689816" cy="656968"/>
          </a:xfrm>
          <a:prstGeom prst="rect">
            <a:avLst/>
          </a:prstGeom>
        </p:spPr>
      </p:pic>
      <p:sp>
        <p:nvSpPr>
          <p:cNvPr id="11" name="TextBox 10"/>
          <p:cNvSpPr txBox="1"/>
          <p:nvPr/>
        </p:nvSpPr>
        <p:spPr>
          <a:xfrm>
            <a:off x="1944031" y="1807534"/>
            <a:ext cx="2652739" cy="461665"/>
          </a:xfrm>
          <a:prstGeom prst="rect">
            <a:avLst/>
          </a:prstGeom>
          <a:noFill/>
        </p:spPr>
        <p:txBody>
          <a:bodyPr wrap="none" rtlCol="0">
            <a:spAutoFit/>
          </a:bodyPr>
          <a:lstStyle/>
          <a:p>
            <a:r>
              <a:rPr lang="en-US" sz="2400" b="1" dirty="0">
                <a:solidFill>
                  <a:srgbClr val="009933"/>
                </a:solidFill>
                <a:latin typeface="Calibri"/>
              </a:rPr>
              <a:t>Literacy Leadership</a:t>
            </a:r>
          </a:p>
        </p:txBody>
      </p:sp>
      <p:sp>
        <p:nvSpPr>
          <p:cNvPr id="12" name="TextBox 11"/>
          <p:cNvSpPr txBox="1"/>
          <p:nvPr/>
        </p:nvSpPr>
        <p:spPr>
          <a:xfrm>
            <a:off x="1944031" y="2519249"/>
            <a:ext cx="2432427" cy="461665"/>
          </a:xfrm>
          <a:prstGeom prst="rect">
            <a:avLst/>
          </a:prstGeom>
          <a:noFill/>
        </p:spPr>
        <p:txBody>
          <a:bodyPr wrap="none" rtlCol="0">
            <a:spAutoFit/>
          </a:bodyPr>
          <a:lstStyle/>
          <a:p>
            <a:r>
              <a:rPr lang="en-US" sz="2400" b="1" dirty="0">
                <a:solidFill>
                  <a:srgbClr val="009933"/>
                </a:solidFill>
                <a:latin typeface="Calibri"/>
              </a:rPr>
              <a:t>Engaging Readers</a:t>
            </a:r>
          </a:p>
        </p:txBody>
      </p:sp>
      <p:sp>
        <p:nvSpPr>
          <p:cNvPr id="13" name="TextBox 12"/>
          <p:cNvSpPr txBox="1"/>
          <p:nvPr/>
        </p:nvSpPr>
        <p:spPr>
          <a:xfrm>
            <a:off x="1944031" y="3230964"/>
            <a:ext cx="2790097" cy="461665"/>
          </a:xfrm>
          <a:prstGeom prst="rect">
            <a:avLst/>
          </a:prstGeom>
          <a:noFill/>
        </p:spPr>
        <p:txBody>
          <a:bodyPr wrap="none" rtlCol="0">
            <a:spAutoFit/>
          </a:bodyPr>
          <a:lstStyle/>
          <a:p>
            <a:r>
              <a:rPr lang="en-US" sz="2400" b="1" dirty="0">
                <a:solidFill>
                  <a:srgbClr val="009933"/>
                </a:solidFill>
                <a:latin typeface="Calibri"/>
              </a:rPr>
              <a:t>Information Literacy</a:t>
            </a:r>
          </a:p>
        </p:txBody>
      </p:sp>
      <p:sp>
        <p:nvSpPr>
          <p:cNvPr id="14" name="TextBox 13"/>
          <p:cNvSpPr txBox="1"/>
          <p:nvPr/>
        </p:nvSpPr>
        <p:spPr>
          <a:xfrm>
            <a:off x="1944031" y="3942679"/>
            <a:ext cx="2141933" cy="461665"/>
          </a:xfrm>
          <a:prstGeom prst="rect">
            <a:avLst/>
          </a:prstGeom>
          <a:noFill/>
        </p:spPr>
        <p:txBody>
          <a:bodyPr wrap="none" rtlCol="0">
            <a:spAutoFit/>
          </a:bodyPr>
          <a:lstStyle/>
          <a:p>
            <a:r>
              <a:rPr lang="en-US" sz="2400" b="1" dirty="0">
                <a:solidFill>
                  <a:srgbClr val="009933"/>
                </a:solidFill>
                <a:latin typeface="Calibri"/>
              </a:rPr>
              <a:t>Critical Literacy</a:t>
            </a:r>
          </a:p>
        </p:txBody>
      </p:sp>
      <p:sp>
        <p:nvSpPr>
          <p:cNvPr id="15" name="TextBox 14"/>
          <p:cNvSpPr txBox="1"/>
          <p:nvPr/>
        </p:nvSpPr>
        <p:spPr>
          <a:xfrm>
            <a:off x="1944031" y="4654394"/>
            <a:ext cx="4094089" cy="461665"/>
          </a:xfrm>
          <a:prstGeom prst="rect">
            <a:avLst/>
          </a:prstGeom>
          <a:noFill/>
        </p:spPr>
        <p:txBody>
          <a:bodyPr wrap="none" rtlCol="0">
            <a:spAutoFit/>
          </a:bodyPr>
          <a:lstStyle/>
          <a:p>
            <a:r>
              <a:rPr lang="en-US" sz="2400" b="1" dirty="0">
                <a:solidFill>
                  <a:srgbClr val="009933"/>
                </a:solidFill>
                <a:latin typeface="Calibri"/>
              </a:rPr>
              <a:t>Digital Literacy and Citizenship</a:t>
            </a:r>
          </a:p>
        </p:txBody>
      </p:sp>
      <p:sp>
        <p:nvSpPr>
          <p:cNvPr id="16" name="TextBox 15"/>
          <p:cNvSpPr txBox="1"/>
          <p:nvPr/>
        </p:nvSpPr>
        <p:spPr>
          <a:xfrm>
            <a:off x="1944031" y="5366109"/>
            <a:ext cx="2269972" cy="461665"/>
          </a:xfrm>
          <a:prstGeom prst="rect">
            <a:avLst/>
          </a:prstGeom>
          <a:noFill/>
        </p:spPr>
        <p:txBody>
          <a:bodyPr wrap="none" rtlCol="0">
            <a:spAutoFit/>
          </a:bodyPr>
          <a:lstStyle/>
          <a:p>
            <a:r>
              <a:rPr lang="en-US" sz="2400" b="1" dirty="0">
                <a:solidFill>
                  <a:srgbClr val="009933"/>
                </a:solidFill>
                <a:latin typeface="Calibri"/>
              </a:rPr>
              <a:t>Cultural Literacy</a:t>
            </a:r>
          </a:p>
        </p:txBody>
      </p:sp>
      <p:sp>
        <p:nvSpPr>
          <p:cNvPr id="17" name="TextBox 16"/>
          <p:cNvSpPr txBox="1"/>
          <p:nvPr/>
        </p:nvSpPr>
        <p:spPr>
          <a:xfrm>
            <a:off x="1944031" y="6077826"/>
            <a:ext cx="2341657" cy="461665"/>
          </a:xfrm>
          <a:prstGeom prst="rect">
            <a:avLst/>
          </a:prstGeom>
          <a:noFill/>
        </p:spPr>
        <p:txBody>
          <a:bodyPr wrap="none" rtlCol="0">
            <a:spAutoFit/>
          </a:bodyPr>
          <a:lstStyle/>
          <a:p>
            <a:r>
              <a:rPr lang="en-US" sz="2400" b="1" dirty="0">
                <a:solidFill>
                  <a:srgbClr val="009933"/>
                </a:solidFill>
                <a:latin typeface="Calibri"/>
              </a:rPr>
              <a:t>Literacy Partners</a:t>
            </a:r>
          </a:p>
        </p:txBody>
      </p:sp>
    </p:spTree>
    <p:extLst>
      <p:ext uri="{BB962C8B-B14F-4D97-AF65-F5344CB8AC3E}">
        <p14:creationId xmlns:p14="http://schemas.microsoft.com/office/powerpoint/2010/main" val="2485291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rning-commons-graphic.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4213" y="109760"/>
            <a:ext cx="6845024" cy="6726681"/>
          </a:xfrm>
          <a:prstGeom prst="rect">
            <a:avLst/>
          </a:prstGeom>
        </p:spPr>
      </p:pic>
      <p:pic>
        <p:nvPicPr>
          <p:cNvPr id="5" name="Picture 4"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91681">
            <a:off x="757140" y="314084"/>
            <a:ext cx="1748529" cy="2268660"/>
          </a:xfrm>
          <a:prstGeom prst="rect">
            <a:avLst/>
          </a:prstGeom>
          <a:ln>
            <a:solidFill>
              <a:srgbClr val="DC0019"/>
            </a:solidFill>
          </a:ln>
        </p:spPr>
      </p:pic>
    </p:spTree>
    <p:extLst>
      <p:ext uri="{BB962C8B-B14F-4D97-AF65-F5344CB8AC3E}">
        <p14:creationId xmlns:p14="http://schemas.microsoft.com/office/powerpoint/2010/main" val="27625119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pleBanner.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274"/>
            <a:ext cx="9144000" cy="1113764"/>
          </a:xfrm>
          <a:prstGeom prst="rect">
            <a:avLst/>
          </a:prstGeom>
        </p:spPr>
      </p:pic>
      <p:sp>
        <p:nvSpPr>
          <p:cNvPr id="3" name="TextBox 2"/>
          <p:cNvSpPr txBox="1"/>
          <p:nvPr/>
        </p:nvSpPr>
        <p:spPr>
          <a:xfrm>
            <a:off x="3665796" y="1186662"/>
            <a:ext cx="1352003" cy="523220"/>
          </a:xfrm>
          <a:prstGeom prst="rect">
            <a:avLst/>
          </a:prstGeom>
          <a:noFill/>
        </p:spPr>
        <p:txBody>
          <a:bodyPr wrap="none" rtlCol="0">
            <a:spAutoFit/>
          </a:bodyPr>
          <a:lstStyle/>
          <a:p>
            <a:r>
              <a:rPr lang="en-US" sz="2800" b="1" dirty="0">
                <a:solidFill>
                  <a:prstClr val="black"/>
                </a:solidFill>
                <a:latin typeface="Calibri"/>
              </a:rPr>
              <a:t>Themes</a:t>
            </a:r>
          </a:p>
        </p:txBody>
      </p:sp>
      <p:pic>
        <p:nvPicPr>
          <p:cNvPr id="4" name="Picture 3"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1851002"/>
            <a:ext cx="737783" cy="692728"/>
          </a:xfrm>
          <a:prstGeom prst="rect">
            <a:avLst/>
          </a:prstGeom>
        </p:spPr>
      </p:pic>
      <p:pic>
        <p:nvPicPr>
          <p:cNvPr id="5" name="Picture 4"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2625265"/>
            <a:ext cx="737783" cy="692728"/>
          </a:xfrm>
          <a:prstGeom prst="rect">
            <a:avLst/>
          </a:prstGeom>
        </p:spPr>
      </p:pic>
      <p:pic>
        <p:nvPicPr>
          <p:cNvPr id="6" name="Picture 5"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3399528"/>
            <a:ext cx="737783" cy="692728"/>
          </a:xfrm>
          <a:prstGeom prst="rect">
            <a:avLst/>
          </a:prstGeom>
        </p:spPr>
      </p:pic>
      <p:pic>
        <p:nvPicPr>
          <p:cNvPr id="7" name="Picture 6"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4173791"/>
            <a:ext cx="737783" cy="692728"/>
          </a:xfrm>
          <a:prstGeom prst="rect">
            <a:avLst/>
          </a:prstGeom>
        </p:spPr>
      </p:pic>
      <p:pic>
        <p:nvPicPr>
          <p:cNvPr id="8" name="Picture 7"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4948054"/>
            <a:ext cx="737783" cy="692728"/>
          </a:xfrm>
          <a:prstGeom prst="rect">
            <a:avLst/>
          </a:prstGeom>
        </p:spPr>
      </p:pic>
      <p:pic>
        <p:nvPicPr>
          <p:cNvPr id="9" name="Picture 8" descr="LLiconLearningEnvironments.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14" y="5722319"/>
            <a:ext cx="737783" cy="692728"/>
          </a:xfrm>
          <a:prstGeom prst="rect">
            <a:avLst/>
          </a:prstGeom>
        </p:spPr>
      </p:pic>
      <p:sp>
        <p:nvSpPr>
          <p:cNvPr id="10" name="TextBox 9"/>
          <p:cNvSpPr txBox="1"/>
          <p:nvPr/>
        </p:nvSpPr>
        <p:spPr>
          <a:xfrm>
            <a:off x="1661833" y="1966534"/>
            <a:ext cx="5458646" cy="461665"/>
          </a:xfrm>
          <a:prstGeom prst="rect">
            <a:avLst/>
          </a:prstGeom>
          <a:noFill/>
        </p:spPr>
        <p:txBody>
          <a:bodyPr wrap="none" rtlCol="0">
            <a:spAutoFit/>
          </a:bodyPr>
          <a:lstStyle/>
          <a:p>
            <a:r>
              <a:rPr lang="en-US" sz="2400" b="1" dirty="0">
                <a:solidFill>
                  <a:srgbClr val="663399"/>
                </a:solidFill>
                <a:latin typeface="Calibri"/>
              </a:rPr>
              <a:t>Designing for a Collaborative Physical LLC</a:t>
            </a:r>
          </a:p>
        </p:txBody>
      </p:sp>
      <p:sp>
        <p:nvSpPr>
          <p:cNvPr id="11" name="TextBox 10"/>
          <p:cNvSpPr txBox="1"/>
          <p:nvPr/>
        </p:nvSpPr>
        <p:spPr>
          <a:xfrm>
            <a:off x="1661833" y="2740797"/>
            <a:ext cx="5295590" cy="461665"/>
          </a:xfrm>
          <a:prstGeom prst="rect">
            <a:avLst/>
          </a:prstGeom>
          <a:noFill/>
        </p:spPr>
        <p:txBody>
          <a:bodyPr wrap="none" rtlCol="0">
            <a:spAutoFit/>
          </a:bodyPr>
          <a:lstStyle/>
          <a:p>
            <a:r>
              <a:rPr lang="en-US" sz="2400" b="1" dirty="0">
                <a:solidFill>
                  <a:srgbClr val="663399"/>
                </a:solidFill>
                <a:latin typeface="Calibri"/>
              </a:rPr>
              <a:t>Designing for a Collaborative Virtual LLC</a:t>
            </a:r>
          </a:p>
        </p:txBody>
      </p:sp>
      <p:sp>
        <p:nvSpPr>
          <p:cNvPr id="12" name="TextBox 11"/>
          <p:cNvSpPr txBox="1"/>
          <p:nvPr/>
        </p:nvSpPr>
        <p:spPr>
          <a:xfrm>
            <a:off x="1661833" y="3515060"/>
            <a:ext cx="4805222" cy="461665"/>
          </a:xfrm>
          <a:prstGeom prst="rect">
            <a:avLst/>
          </a:prstGeom>
          <a:noFill/>
        </p:spPr>
        <p:txBody>
          <a:bodyPr wrap="none" rtlCol="0">
            <a:spAutoFit/>
          </a:bodyPr>
          <a:lstStyle/>
          <a:p>
            <a:r>
              <a:rPr lang="en-US" sz="2400" b="1" dirty="0">
                <a:solidFill>
                  <a:srgbClr val="663399"/>
                </a:solidFill>
                <a:latin typeface="Calibri"/>
              </a:rPr>
              <a:t>Designing for Accessibility in the LLC</a:t>
            </a:r>
          </a:p>
        </p:txBody>
      </p:sp>
      <p:sp>
        <p:nvSpPr>
          <p:cNvPr id="13" name="TextBox 12"/>
          <p:cNvSpPr txBox="1"/>
          <p:nvPr/>
        </p:nvSpPr>
        <p:spPr>
          <a:xfrm>
            <a:off x="1661833" y="4289323"/>
            <a:ext cx="6990315" cy="461665"/>
          </a:xfrm>
          <a:prstGeom prst="rect">
            <a:avLst/>
          </a:prstGeom>
          <a:noFill/>
        </p:spPr>
        <p:txBody>
          <a:bodyPr wrap="none" rtlCol="0">
            <a:spAutoFit/>
          </a:bodyPr>
          <a:lstStyle/>
          <a:p>
            <a:r>
              <a:rPr lang="en-US" sz="2400" b="1" dirty="0">
                <a:solidFill>
                  <a:srgbClr val="663399"/>
                </a:solidFill>
                <a:latin typeface="Calibri"/>
              </a:rPr>
              <a:t>Designing for Responsive Print and Digital Collections</a:t>
            </a:r>
          </a:p>
        </p:txBody>
      </p:sp>
      <p:sp>
        <p:nvSpPr>
          <p:cNvPr id="14" name="TextBox 13"/>
          <p:cNvSpPr txBox="1"/>
          <p:nvPr/>
        </p:nvSpPr>
        <p:spPr>
          <a:xfrm>
            <a:off x="1661833" y="5063586"/>
            <a:ext cx="5329404" cy="461665"/>
          </a:xfrm>
          <a:prstGeom prst="rect">
            <a:avLst/>
          </a:prstGeom>
          <a:noFill/>
        </p:spPr>
        <p:txBody>
          <a:bodyPr wrap="none" rtlCol="0">
            <a:spAutoFit/>
          </a:bodyPr>
          <a:lstStyle/>
          <a:p>
            <a:r>
              <a:rPr lang="en-US" sz="2400" b="1" dirty="0">
                <a:solidFill>
                  <a:srgbClr val="663399"/>
                </a:solidFill>
                <a:latin typeface="Calibri"/>
              </a:rPr>
              <a:t>Designing for Creativity and Imagination</a:t>
            </a:r>
          </a:p>
        </p:txBody>
      </p:sp>
      <p:sp>
        <p:nvSpPr>
          <p:cNvPr id="15" name="TextBox 14"/>
          <p:cNvSpPr txBox="1"/>
          <p:nvPr/>
        </p:nvSpPr>
        <p:spPr>
          <a:xfrm>
            <a:off x="1628019" y="5837851"/>
            <a:ext cx="5741776" cy="461665"/>
          </a:xfrm>
          <a:prstGeom prst="rect">
            <a:avLst/>
          </a:prstGeom>
          <a:noFill/>
        </p:spPr>
        <p:txBody>
          <a:bodyPr wrap="none" rtlCol="0">
            <a:spAutoFit/>
          </a:bodyPr>
          <a:lstStyle/>
          <a:p>
            <a:r>
              <a:rPr lang="en-US" sz="2400" b="1" dirty="0">
                <a:solidFill>
                  <a:srgbClr val="663399"/>
                </a:solidFill>
                <a:latin typeface="Calibri"/>
              </a:rPr>
              <a:t>Designing for a Participatory School Culture</a:t>
            </a:r>
          </a:p>
        </p:txBody>
      </p:sp>
    </p:spTree>
    <p:extLst>
      <p:ext uri="{BB962C8B-B14F-4D97-AF65-F5344CB8AC3E}">
        <p14:creationId xmlns:p14="http://schemas.microsoft.com/office/powerpoint/2010/main" val="35580349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lgraph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2319" y="381000"/>
            <a:ext cx="4406900" cy="4572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240119" y="5244354"/>
            <a:ext cx="6858000" cy="1371657"/>
          </a:xfrm>
          <a:prstGeom prst="rect">
            <a:avLst/>
          </a:prstGeom>
          <a:noFill/>
        </p:spPr>
        <p:txBody>
          <a:bodyPr wrap="square" rtlCol="0">
            <a:spAutoFit/>
          </a:bodyPr>
          <a:lstStyle/>
          <a:p>
            <a:pPr algn="ctr">
              <a:lnSpc>
                <a:spcPct val="110000"/>
              </a:lnSpc>
            </a:pPr>
            <a:r>
              <a:rPr lang="en-US" sz="2400" b="1" dirty="0" smtClean="0">
                <a:solidFill>
                  <a:schemeClr val="accent1">
                    <a:lumMod val="75000"/>
                  </a:schemeClr>
                </a:solidFill>
              </a:rPr>
              <a:t>Full PDF document and bibliography available on the School Libraries in Canada website:</a:t>
            </a:r>
          </a:p>
          <a:p>
            <a:pPr algn="ctr">
              <a:lnSpc>
                <a:spcPct val="110000"/>
              </a:lnSpc>
            </a:pPr>
            <a:r>
              <a:rPr lang="en-US" sz="2800" b="1" dirty="0">
                <a:solidFill>
                  <a:schemeClr val="accent1">
                    <a:lumMod val="75000"/>
                  </a:schemeClr>
                </a:solidFill>
                <a:hlinkClick r:id="rId3"/>
              </a:rPr>
              <a:t>http://clatoolbox.ca/casl/slic/</a:t>
            </a:r>
            <a:r>
              <a:rPr lang="en-US" sz="2800" b="1" dirty="0" smtClean="0">
                <a:solidFill>
                  <a:schemeClr val="accent1">
                    <a:lumMod val="75000"/>
                  </a:schemeClr>
                </a:solidFill>
                <a:hlinkClick r:id="rId3"/>
              </a:rPr>
              <a:t>llsop.html</a:t>
            </a:r>
            <a:r>
              <a:rPr lang="en-US" sz="2800" b="1" dirty="0" smtClean="0">
                <a:solidFill>
                  <a:schemeClr val="accent1">
                    <a:lumMod val="75000"/>
                  </a:schemeClr>
                </a:solidFill>
              </a:rPr>
              <a:t> </a:t>
            </a:r>
            <a:endParaRPr lang="en-US" sz="2800" b="1" dirty="0">
              <a:solidFill>
                <a:schemeClr val="accent1">
                  <a:lumMod val="75000"/>
                </a:schemeClr>
              </a:solidFill>
            </a:endParaRPr>
          </a:p>
        </p:txBody>
      </p:sp>
    </p:spTree>
    <p:extLst>
      <p:ext uri="{BB962C8B-B14F-4D97-AF65-F5344CB8AC3E}">
        <p14:creationId xmlns:p14="http://schemas.microsoft.com/office/powerpoint/2010/main" val="392979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7901" y="217231"/>
            <a:ext cx="3965749" cy="707886"/>
          </a:xfrm>
          <a:prstGeom prst="rect">
            <a:avLst/>
          </a:prstGeom>
          <a:noFill/>
        </p:spPr>
        <p:txBody>
          <a:bodyPr wrap="none" rtlCol="0">
            <a:spAutoFit/>
          </a:bodyPr>
          <a:lstStyle/>
          <a:p>
            <a:r>
              <a:rPr lang="en-US" sz="4000" b="1" dirty="0">
                <a:solidFill>
                  <a:srgbClr val="1F497D"/>
                </a:solidFill>
                <a:latin typeface="Calibri"/>
              </a:rPr>
              <a:t>SEE IT IN ACTION!</a:t>
            </a:r>
          </a:p>
        </p:txBody>
      </p:sp>
      <p:pic>
        <p:nvPicPr>
          <p:cNvPr id="3" name="Picture 2" descr="SeeItInAction.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488" y="217231"/>
            <a:ext cx="2594297" cy="3130075"/>
          </a:xfrm>
          <a:prstGeom prst="rect">
            <a:avLst/>
          </a:prstGeom>
          <a:ln>
            <a:solidFill>
              <a:schemeClr val="accent4">
                <a:lumMod val="40000"/>
                <a:lumOff val="60000"/>
              </a:schemeClr>
            </a:solidFill>
          </a:ln>
        </p:spPr>
      </p:pic>
      <p:pic>
        <p:nvPicPr>
          <p:cNvPr id="4" name="Picture 3" descr="ExampleAnnotate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1496" y="1230441"/>
            <a:ext cx="3992103" cy="2622407"/>
          </a:xfrm>
          <a:prstGeom prst="rect">
            <a:avLst/>
          </a:prstGeom>
          <a:ln>
            <a:solidFill>
              <a:schemeClr val="accent1">
                <a:lumMod val="40000"/>
                <a:lumOff val="60000"/>
              </a:schemeClr>
            </a:solidFill>
          </a:ln>
        </p:spPr>
      </p:pic>
      <p:grpSp>
        <p:nvGrpSpPr>
          <p:cNvPr id="7" name="Group 6"/>
          <p:cNvGrpSpPr/>
          <p:nvPr/>
        </p:nvGrpSpPr>
        <p:grpSpPr>
          <a:xfrm>
            <a:off x="1848119" y="3347306"/>
            <a:ext cx="7140845" cy="3376868"/>
            <a:chOff x="1848119" y="3347306"/>
            <a:chExt cx="7140845" cy="3376868"/>
          </a:xfrm>
        </p:grpSpPr>
        <p:sp>
          <p:nvSpPr>
            <p:cNvPr id="5" name="Oval 4"/>
            <p:cNvSpPr/>
            <p:nvPr/>
          </p:nvSpPr>
          <p:spPr>
            <a:xfrm>
              <a:off x="1848119" y="3347306"/>
              <a:ext cx="2539782" cy="423358"/>
            </a:xfrm>
            <a:prstGeom prst="ellipse">
              <a:avLst/>
            </a:prstGeom>
            <a:noFill/>
            <a:ln w="28575" cmpd="sng">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6" name="Picture 5" descr="TeenTerritories.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2143" y="3885408"/>
              <a:ext cx="5276821" cy="2838766"/>
            </a:xfrm>
            <a:prstGeom prst="rect">
              <a:avLst/>
            </a:prstGeom>
          </p:spPr>
        </p:pic>
        <p:cxnSp>
          <p:nvCxnSpPr>
            <p:cNvPr id="8" name="Straight Arrow Connector 7"/>
            <p:cNvCxnSpPr>
              <a:stCxn id="5" idx="4"/>
            </p:cNvCxnSpPr>
            <p:nvPr/>
          </p:nvCxnSpPr>
          <p:spPr>
            <a:xfrm>
              <a:off x="3118010" y="3770664"/>
              <a:ext cx="936040" cy="494727"/>
            </a:xfrm>
            <a:prstGeom prst="straightConnector1">
              <a:avLst/>
            </a:prstGeom>
            <a:ln w="28575" cmpd="sng">
              <a:solidFill>
                <a:srgbClr val="DC0019"/>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45635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Lmovingforward.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6418"/>
            <a:ext cx="9144000" cy="6380703"/>
          </a:xfrm>
          <a:prstGeom prst="rect">
            <a:avLst/>
          </a:prstGeom>
        </p:spPr>
      </p:pic>
    </p:spTree>
    <p:extLst>
      <p:ext uri="{BB962C8B-B14F-4D97-AF65-F5344CB8AC3E}">
        <p14:creationId xmlns:p14="http://schemas.microsoft.com/office/powerpoint/2010/main" val="14436946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5499" y="276455"/>
            <a:ext cx="4772009" cy="646331"/>
          </a:xfrm>
          <a:prstGeom prst="rect">
            <a:avLst/>
          </a:prstGeom>
          <a:noFill/>
        </p:spPr>
        <p:txBody>
          <a:bodyPr wrap="none" rtlCol="0">
            <a:spAutoFit/>
          </a:bodyPr>
          <a:lstStyle/>
          <a:p>
            <a:pPr algn="ctr"/>
            <a:r>
              <a:rPr lang="en-US" sz="3600" b="1" dirty="0" smtClean="0">
                <a:solidFill>
                  <a:srgbClr val="DC0019"/>
                </a:solidFill>
                <a:latin typeface="Calibri"/>
              </a:rPr>
              <a:t>The role of the principal</a:t>
            </a:r>
            <a:endParaRPr lang="en-US" sz="3600" b="1" dirty="0">
              <a:solidFill>
                <a:srgbClr val="DC0019"/>
              </a:solidFill>
              <a:latin typeface="Calibri"/>
            </a:endParaRPr>
          </a:p>
        </p:txBody>
      </p:sp>
      <p:grpSp>
        <p:nvGrpSpPr>
          <p:cNvPr id="12" name="Group 11"/>
          <p:cNvGrpSpPr/>
          <p:nvPr/>
        </p:nvGrpSpPr>
        <p:grpSpPr>
          <a:xfrm>
            <a:off x="168628" y="1131380"/>
            <a:ext cx="4864345" cy="5249874"/>
            <a:chOff x="168628" y="1131380"/>
            <a:chExt cx="4864345" cy="5249874"/>
          </a:xfrm>
        </p:grpSpPr>
        <p:pic>
          <p:nvPicPr>
            <p:cNvPr id="2" name="Picture 1" descr="ExemplaryLibrari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68009">
              <a:off x="2016549" y="4866826"/>
              <a:ext cx="1167613" cy="1514428"/>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168628" y="1131380"/>
              <a:ext cx="4864345" cy="2702646"/>
              <a:chOff x="570553" y="1302263"/>
              <a:chExt cx="4864345" cy="2702646"/>
            </a:xfrm>
          </p:grpSpPr>
          <p:sp>
            <p:nvSpPr>
              <p:cNvPr id="6" name="Rounded Rectangular Callout 5"/>
              <p:cNvSpPr/>
              <p:nvPr/>
            </p:nvSpPr>
            <p:spPr>
              <a:xfrm>
                <a:off x="578784" y="1302263"/>
                <a:ext cx="4826615" cy="2702646"/>
              </a:xfrm>
              <a:prstGeom prst="wedgeRoundRectCallout">
                <a:avLst>
                  <a:gd name="adj1" fmla="val 302"/>
                  <a:gd name="adj2" fmla="val 75918"/>
                  <a:gd name="adj3" fmla="val 16667"/>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570553" y="1383663"/>
                <a:ext cx="4864345" cy="2457083"/>
              </a:xfrm>
              <a:prstGeom prst="rect">
                <a:avLst/>
              </a:prstGeom>
              <a:noFill/>
            </p:spPr>
            <p:txBody>
              <a:bodyPr wrap="square" rtlCol="0">
                <a:spAutoFit/>
              </a:bodyPr>
              <a:lstStyle/>
              <a:p>
                <a:pPr algn="ctr">
                  <a:lnSpc>
                    <a:spcPct val="110000"/>
                  </a:lnSpc>
                </a:pPr>
                <a:r>
                  <a:rPr lang="en-US" sz="2000" dirty="0">
                    <a:solidFill>
                      <a:prstClr val="white"/>
                    </a:solidFill>
                    <a:latin typeface="Calibri"/>
                  </a:rPr>
                  <a:t>At the school level, the principal is key in establishing and encouraging working partnerships among staff and students. The principal must provide the climate for cooperation, experimentation and growth, The Learning Commons has great potential, but only when everyone participates. </a:t>
                </a:r>
              </a:p>
            </p:txBody>
          </p:sp>
        </p:grpSp>
        <p:pic>
          <p:nvPicPr>
            <p:cNvPr id="7" name="Picture 6"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91681">
              <a:off x="984275" y="3896580"/>
              <a:ext cx="1385755" cy="1797973"/>
            </a:xfrm>
            <a:prstGeom prst="rect">
              <a:avLst/>
            </a:prstGeom>
            <a:ln>
              <a:solidFill>
                <a:srgbClr val="DC0019"/>
              </a:solidFill>
            </a:ln>
            <a:effectLst>
              <a:outerShdw blurRad="50800" dist="38100" dir="5400000" algn="t" rotWithShape="0">
                <a:prstClr val="black">
                  <a:alpha val="40000"/>
                </a:prstClr>
              </a:outerShdw>
            </a:effectLst>
          </p:spPr>
        </p:pic>
      </p:grpSp>
      <p:grpSp>
        <p:nvGrpSpPr>
          <p:cNvPr id="13" name="Group 12"/>
          <p:cNvGrpSpPr/>
          <p:nvPr/>
        </p:nvGrpSpPr>
        <p:grpSpPr>
          <a:xfrm>
            <a:off x="4461646" y="1729377"/>
            <a:ext cx="4321586" cy="4671648"/>
            <a:chOff x="4461646" y="1729377"/>
            <a:chExt cx="4321586" cy="4671648"/>
          </a:xfrm>
        </p:grpSpPr>
        <p:grpSp>
          <p:nvGrpSpPr>
            <p:cNvPr id="11" name="Group 10"/>
            <p:cNvGrpSpPr/>
            <p:nvPr/>
          </p:nvGrpSpPr>
          <p:grpSpPr>
            <a:xfrm>
              <a:off x="5469547" y="1729377"/>
              <a:ext cx="3313685" cy="3715050"/>
              <a:chOff x="5379901" y="1107452"/>
              <a:chExt cx="3313685" cy="3715050"/>
            </a:xfrm>
          </p:grpSpPr>
          <p:sp>
            <p:nvSpPr>
              <p:cNvPr id="10" name="Rounded Rectangular Callout 9"/>
              <p:cNvSpPr/>
              <p:nvPr/>
            </p:nvSpPr>
            <p:spPr>
              <a:xfrm>
                <a:off x="5379901" y="1107452"/>
                <a:ext cx="3313685" cy="3715050"/>
              </a:xfrm>
              <a:prstGeom prst="wedgeRoundRectCallout">
                <a:avLst>
                  <a:gd name="adj1" fmla="val -43637"/>
                  <a:gd name="adj2" fmla="val 65961"/>
                  <a:gd name="adj3" fmla="val 16667"/>
                </a:avLst>
              </a:prstGeom>
              <a:solidFill>
                <a:schemeClr val="accent5">
                  <a:lumMod val="75000"/>
                </a:schemeClr>
              </a:solidFill>
              <a:ln>
                <a:solidFill>
                  <a:schemeClr val="accent5">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5379901" y="1198997"/>
                <a:ext cx="3313685" cy="3472745"/>
              </a:xfrm>
              <a:prstGeom prst="rect">
                <a:avLst/>
              </a:prstGeom>
              <a:noFill/>
            </p:spPr>
            <p:txBody>
              <a:bodyPr wrap="square" rtlCol="0">
                <a:spAutoFit/>
              </a:bodyPr>
              <a:lstStyle/>
              <a:p>
                <a:pPr algn="ctr">
                  <a:lnSpc>
                    <a:spcPct val="110000"/>
                  </a:lnSpc>
                </a:pPr>
                <a:r>
                  <a:rPr lang="en-US" sz="2000" b="1" dirty="0">
                    <a:solidFill>
                      <a:srgbClr val="FFFFFF"/>
                    </a:solidFill>
                    <a:latin typeface="Calibri"/>
                  </a:rPr>
                  <a:t>School principals as curriculum leaders and site managers of their schools will provide the leadership, budgets and support for moving forward with library learning commons transitions and implementation of national and regional standards. </a:t>
                </a:r>
              </a:p>
            </p:txBody>
          </p:sp>
        </p:grpSp>
        <p:pic>
          <p:nvPicPr>
            <p:cNvPr id="8" name="Picture 7" descr="LL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36665">
              <a:off x="4461646" y="4766622"/>
              <a:ext cx="1262949" cy="1634403"/>
            </a:xfrm>
            <a:prstGeom prst="rect">
              <a:avLst/>
            </a:prstGeom>
            <a:ln>
              <a:solidFill>
                <a:schemeClr val="tx2"/>
              </a:solidFill>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976303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57303151"/>
              </p:ext>
            </p:extLst>
          </p:nvPr>
        </p:nvGraphicFramePr>
        <p:xfrm>
          <a:off x="627530" y="0"/>
          <a:ext cx="7933766" cy="6648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09176" y="179294"/>
            <a:ext cx="2704353" cy="954107"/>
          </a:xfrm>
          <a:prstGeom prst="rect">
            <a:avLst/>
          </a:prstGeom>
          <a:noFill/>
        </p:spPr>
        <p:txBody>
          <a:bodyPr wrap="square" rtlCol="0">
            <a:spAutoFit/>
          </a:bodyPr>
          <a:lstStyle/>
          <a:p>
            <a:r>
              <a:rPr lang="en-US" sz="2800" b="1" dirty="0" smtClean="0">
                <a:solidFill>
                  <a:schemeClr val="accent4">
                    <a:lumMod val="75000"/>
                  </a:schemeClr>
                </a:solidFill>
              </a:rPr>
              <a:t>A Collaborative Team Approach</a:t>
            </a:r>
            <a:endParaRPr lang="en-US" sz="2800" b="1" dirty="0">
              <a:solidFill>
                <a:schemeClr val="accent4">
                  <a:lumMod val="75000"/>
                </a:schemeClr>
              </a:solidFill>
            </a:endParaRPr>
          </a:p>
        </p:txBody>
      </p:sp>
    </p:spTree>
    <p:extLst>
      <p:ext uri="{BB962C8B-B14F-4D97-AF65-F5344CB8AC3E}">
        <p14:creationId xmlns:p14="http://schemas.microsoft.com/office/powerpoint/2010/main" val="42924864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nowledgeCre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1173" y="94080"/>
            <a:ext cx="7937500" cy="6692900"/>
          </a:xfrm>
          <a:prstGeom prst="rect">
            <a:avLst/>
          </a:prstGeom>
        </p:spPr>
      </p:pic>
      <p:pic>
        <p:nvPicPr>
          <p:cNvPr id="3" name="Picture 2"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91681">
            <a:off x="495553" y="308214"/>
            <a:ext cx="1792781" cy="2326075"/>
          </a:xfrm>
          <a:prstGeom prst="rect">
            <a:avLst/>
          </a:prstGeom>
          <a:ln>
            <a:solidFill>
              <a:srgbClr val="DC0019"/>
            </a:solidFill>
          </a:ln>
        </p:spPr>
      </p:pic>
    </p:spTree>
    <p:extLst>
      <p:ext uri="{BB962C8B-B14F-4D97-AF65-F5344CB8AC3E}">
        <p14:creationId xmlns:p14="http://schemas.microsoft.com/office/powerpoint/2010/main" val="33412048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3301" y="2045208"/>
            <a:ext cx="3247265" cy="4213223"/>
          </a:xfrm>
          <a:prstGeom prst="rect">
            <a:avLst/>
          </a:prstGeom>
          <a:ln>
            <a:solidFill>
              <a:srgbClr val="DC0019"/>
            </a:solidFill>
          </a:ln>
        </p:spPr>
      </p:pic>
      <p:grpSp>
        <p:nvGrpSpPr>
          <p:cNvPr id="5" name="Group 4"/>
          <p:cNvGrpSpPr/>
          <p:nvPr/>
        </p:nvGrpSpPr>
        <p:grpSpPr>
          <a:xfrm>
            <a:off x="241160" y="533117"/>
            <a:ext cx="4983985" cy="2712624"/>
            <a:chOff x="241160" y="533117"/>
            <a:chExt cx="4983985" cy="2712624"/>
          </a:xfrm>
        </p:grpSpPr>
        <p:sp>
          <p:nvSpPr>
            <p:cNvPr id="4" name="Oval Callout 3"/>
            <p:cNvSpPr/>
            <p:nvPr/>
          </p:nvSpPr>
          <p:spPr>
            <a:xfrm>
              <a:off x="241160" y="533117"/>
              <a:ext cx="4962141" cy="2712624"/>
            </a:xfrm>
            <a:prstGeom prst="wedgeEllipseCallout">
              <a:avLst>
                <a:gd name="adj1" fmla="val 55471"/>
                <a:gd name="adj2" fmla="val 7589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295480" y="929226"/>
              <a:ext cx="4929665" cy="1754327"/>
            </a:xfrm>
            <a:prstGeom prst="rect">
              <a:avLst/>
            </a:prstGeom>
            <a:noFill/>
          </p:spPr>
          <p:txBody>
            <a:bodyPr wrap="square" rtlCol="0">
              <a:spAutoFit/>
            </a:bodyPr>
            <a:lstStyle/>
            <a:p>
              <a:pPr algn="ctr"/>
              <a:r>
                <a:rPr lang="en-US" sz="3600" b="1" dirty="0">
                  <a:solidFill>
                    <a:prstClr val="white"/>
                  </a:solidFill>
                  <a:latin typeface="Calibri"/>
                </a:rPr>
                <a:t>   Yes, but how do </a:t>
              </a:r>
            </a:p>
            <a:p>
              <a:pPr algn="ctr"/>
              <a:r>
                <a:rPr lang="en-US" sz="3600" b="1" dirty="0">
                  <a:solidFill>
                    <a:prstClr val="white"/>
                  </a:solidFill>
                  <a:latin typeface="Calibri"/>
                </a:rPr>
                <a:t>we measure our success with these ideas?</a:t>
              </a:r>
            </a:p>
          </p:txBody>
        </p:sp>
      </p:grpSp>
    </p:spTree>
    <p:extLst>
      <p:ext uri="{BB962C8B-B14F-4D97-AF65-F5344CB8AC3E}">
        <p14:creationId xmlns:p14="http://schemas.microsoft.com/office/powerpoint/2010/main" val="1408554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1606" y="5527966"/>
            <a:ext cx="3213145" cy="954107"/>
          </a:xfrm>
          <a:prstGeom prst="rect">
            <a:avLst/>
          </a:prstGeom>
          <a:noFill/>
        </p:spPr>
        <p:txBody>
          <a:bodyPr wrap="square" rtlCol="0">
            <a:spAutoFit/>
          </a:bodyPr>
          <a:lstStyle/>
          <a:p>
            <a:pPr algn="ctr"/>
            <a:r>
              <a:rPr lang="en-US" sz="2800" b="1" dirty="0">
                <a:solidFill>
                  <a:srgbClr val="DC0019"/>
                </a:solidFill>
                <a:latin typeface="Calibri"/>
              </a:rPr>
              <a:t>Measuring Impact on Learning</a:t>
            </a:r>
          </a:p>
        </p:txBody>
      </p:sp>
      <p:grpSp>
        <p:nvGrpSpPr>
          <p:cNvPr id="13" name="Group 12"/>
          <p:cNvGrpSpPr/>
          <p:nvPr/>
        </p:nvGrpSpPr>
        <p:grpSpPr>
          <a:xfrm>
            <a:off x="380963" y="1130175"/>
            <a:ext cx="2257585" cy="3384411"/>
            <a:chOff x="658460" y="2276036"/>
            <a:chExt cx="2257585" cy="3384411"/>
          </a:xfrm>
        </p:grpSpPr>
        <p:pic>
          <p:nvPicPr>
            <p:cNvPr id="3" name="Picture 2" descr="AI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3248" y="2276036"/>
              <a:ext cx="1765300" cy="27432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58460" y="5137227"/>
              <a:ext cx="2257585" cy="523220"/>
            </a:xfrm>
            <a:prstGeom prst="rect">
              <a:avLst/>
            </a:prstGeom>
            <a:noFill/>
          </p:spPr>
          <p:txBody>
            <a:bodyPr wrap="square" rtlCol="0">
              <a:spAutoFit/>
            </a:bodyPr>
            <a:lstStyle/>
            <a:p>
              <a:r>
                <a:rPr lang="en-US" sz="1400" dirty="0">
                  <a:solidFill>
                    <a:prstClr val="black"/>
                  </a:solidFill>
                  <a:latin typeface="Calibri"/>
                </a:rPr>
                <a:t>Canadian Library Association</a:t>
              </a:r>
            </a:p>
            <a:p>
              <a:pPr algn="ctr"/>
              <a:r>
                <a:rPr lang="en-US" sz="1400" dirty="0">
                  <a:solidFill>
                    <a:prstClr val="black"/>
                  </a:solidFill>
                  <a:latin typeface="Calibri"/>
                </a:rPr>
                <a:t>(ATSL &amp; CSLA) 2003</a:t>
              </a:r>
            </a:p>
          </p:txBody>
        </p:sp>
      </p:grpSp>
      <p:grpSp>
        <p:nvGrpSpPr>
          <p:cNvPr id="15" name="Group 14"/>
          <p:cNvGrpSpPr/>
          <p:nvPr/>
        </p:nvGrpSpPr>
        <p:grpSpPr>
          <a:xfrm>
            <a:off x="5110918" y="324346"/>
            <a:ext cx="3633833" cy="4985502"/>
            <a:chOff x="4828720" y="528186"/>
            <a:chExt cx="3633833" cy="4985502"/>
          </a:xfrm>
        </p:grpSpPr>
        <p:pic>
          <p:nvPicPr>
            <p:cNvPr id="6" name="Picture 5" descr="L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8720" y="528186"/>
              <a:ext cx="3633833" cy="452683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14279" y="5205911"/>
              <a:ext cx="2728366" cy="307777"/>
            </a:xfrm>
            <a:prstGeom prst="rect">
              <a:avLst/>
            </a:prstGeom>
            <a:noFill/>
          </p:spPr>
          <p:txBody>
            <a:bodyPr wrap="square" rtlCol="0">
              <a:spAutoFit/>
            </a:bodyPr>
            <a:lstStyle/>
            <a:p>
              <a:r>
                <a:rPr lang="en-US" sz="1400" dirty="0">
                  <a:solidFill>
                    <a:prstClr val="black"/>
                  </a:solidFill>
                  <a:latin typeface="Calibri"/>
                </a:rPr>
                <a:t>Canadian Library Association 2014</a:t>
              </a:r>
            </a:p>
          </p:txBody>
        </p:sp>
      </p:grpSp>
      <p:sp>
        <p:nvSpPr>
          <p:cNvPr id="9" name="TextBox 8"/>
          <p:cNvSpPr txBox="1"/>
          <p:nvPr/>
        </p:nvSpPr>
        <p:spPr>
          <a:xfrm>
            <a:off x="495689" y="5527966"/>
            <a:ext cx="2142859" cy="954107"/>
          </a:xfrm>
          <a:prstGeom prst="rect">
            <a:avLst/>
          </a:prstGeom>
          <a:noFill/>
        </p:spPr>
        <p:txBody>
          <a:bodyPr wrap="square" rtlCol="0">
            <a:spAutoFit/>
          </a:bodyPr>
          <a:lstStyle/>
          <a:p>
            <a:pPr algn="ctr"/>
            <a:r>
              <a:rPr lang="en-US" sz="2800" b="1" dirty="0">
                <a:solidFill>
                  <a:srgbClr val="006666"/>
                </a:solidFill>
                <a:latin typeface="Calibri"/>
              </a:rPr>
              <a:t>Measuring Outputs </a:t>
            </a:r>
          </a:p>
        </p:txBody>
      </p:sp>
      <p:sp>
        <p:nvSpPr>
          <p:cNvPr id="10" name="Right Arrow 9"/>
          <p:cNvSpPr/>
          <p:nvPr/>
        </p:nvSpPr>
        <p:spPr>
          <a:xfrm>
            <a:off x="2806301" y="5516122"/>
            <a:ext cx="2472369" cy="977794"/>
          </a:xfrm>
          <a:prstGeom prst="rightArrow">
            <a:avLst/>
          </a:prstGeom>
          <a:solidFill>
            <a:srgbClr val="DC0019"/>
          </a:solidFill>
          <a:ln>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Right Arrow 10"/>
          <p:cNvSpPr/>
          <p:nvPr/>
        </p:nvSpPr>
        <p:spPr>
          <a:xfrm>
            <a:off x="2806301" y="1897266"/>
            <a:ext cx="2022419" cy="925115"/>
          </a:xfrm>
          <a:prstGeom prst="rightArrow">
            <a:avLst/>
          </a:prstGeom>
          <a:solidFill>
            <a:srgbClr val="DC0019"/>
          </a:solidFill>
          <a:ln>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20033553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126" y="6100066"/>
            <a:ext cx="7437566" cy="553998"/>
          </a:xfrm>
          <a:prstGeom prst="rect">
            <a:avLst/>
          </a:prstGeom>
          <a:noFill/>
        </p:spPr>
        <p:txBody>
          <a:bodyPr wrap="none" rtlCol="0">
            <a:spAutoFit/>
          </a:bodyPr>
          <a:lstStyle/>
          <a:p>
            <a:r>
              <a:rPr lang="en-US" sz="1600" dirty="0">
                <a:solidFill>
                  <a:prstClr val="black"/>
                </a:solidFill>
                <a:latin typeface="Calibri"/>
              </a:rPr>
              <a:t>Oberg (2014): Relentlessly Focused on Learning: The Role of Evaluation </a:t>
            </a:r>
            <a:endParaRPr lang="en-US" sz="1600" dirty="0">
              <a:solidFill>
                <a:prstClr val="black"/>
              </a:solidFill>
              <a:latin typeface="Calibri"/>
              <a:hlinkClick r:id="rId2"/>
            </a:endParaRPr>
          </a:p>
          <a:p>
            <a:r>
              <a:rPr lang="en-US" sz="1400" dirty="0">
                <a:solidFill>
                  <a:prstClr val="black"/>
                </a:solidFill>
                <a:latin typeface="Calibri"/>
                <a:hlinkClick r:id="rId2"/>
              </a:rPr>
              <a:t>https://sites.google.com/site/treasuremountaincanada3/advancing-the-learning-community/oberg</a:t>
            </a:r>
            <a:r>
              <a:rPr lang="en-US" sz="1400" dirty="0">
                <a:solidFill>
                  <a:prstClr val="black"/>
                </a:solidFill>
                <a:latin typeface="Calibri"/>
              </a:rPr>
              <a:t> </a:t>
            </a:r>
          </a:p>
        </p:txBody>
      </p:sp>
      <p:grpSp>
        <p:nvGrpSpPr>
          <p:cNvPr id="3" name="Group 2"/>
          <p:cNvGrpSpPr/>
          <p:nvPr/>
        </p:nvGrpSpPr>
        <p:grpSpPr>
          <a:xfrm>
            <a:off x="203810" y="2658019"/>
            <a:ext cx="2226229" cy="3332254"/>
            <a:chOff x="203810" y="2658019"/>
            <a:chExt cx="2226229" cy="3332254"/>
          </a:xfrm>
        </p:grpSpPr>
        <p:sp>
          <p:nvSpPr>
            <p:cNvPr id="2" name="TextBox 1"/>
            <p:cNvSpPr txBox="1"/>
            <p:nvPr/>
          </p:nvSpPr>
          <p:spPr>
            <a:xfrm>
              <a:off x="505818" y="5590163"/>
              <a:ext cx="1513656" cy="400110"/>
            </a:xfrm>
            <a:prstGeom prst="rect">
              <a:avLst/>
            </a:prstGeom>
            <a:noFill/>
          </p:spPr>
          <p:txBody>
            <a:bodyPr wrap="none" rtlCol="0">
              <a:spAutoFit/>
            </a:bodyPr>
            <a:lstStyle/>
            <a:p>
              <a:r>
                <a:rPr lang="en-US" sz="2000" b="1" dirty="0">
                  <a:solidFill>
                    <a:srgbClr val="3399CC"/>
                  </a:solidFill>
                  <a:latin typeface="Calibri"/>
                </a:rPr>
                <a:t>Diane Oberg</a:t>
              </a:r>
            </a:p>
          </p:txBody>
        </p:sp>
        <p:pic>
          <p:nvPicPr>
            <p:cNvPr id="5" name="Picture 4" descr="Ober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3810" y="2658019"/>
              <a:ext cx="2226229" cy="2932144"/>
            </a:xfrm>
            <a:prstGeom prst="rect">
              <a:avLst/>
            </a:prstGeom>
          </p:spPr>
        </p:pic>
      </p:grpSp>
      <p:grpSp>
        <p:nvGrpSpPr>
          <p:cNvPr id="9" name="Group 8"/>
          <p:cNvGrpSpPr/>
          <p:nvPr/>
        </p:nvGrpSpPr>
        <p:grpSpPr>
          <a:xfrm>
            <a:off x="3496120" y="470397"/>
            <a:ext cx="5001176" cy="3622059"/>
            <a:chOff x="3496120" y="470397"/>
            <a:chExt cx="5001176" cy="3622059"/>
          </a:xfrm>
        </p:grpSpPr>
        <p:sp>
          <p:nvSpPr>
            <p:cNvPr id="7" name="Oval Callout 6"/>
            <p:cNvSpPr/>
            <p:nvPr/>
          </p:nvSpPr>
          <p:spPr>
            <a:xfrm>
              <a:off x="3496120" y="470397"/>
              <a:ext cx="5001176" cy="3622059"/>
            </a:xfrm>
            <a:prstGeom prst="wedgeEllipseCallout">
              <a:avLst>
                <a:gd name="adj1" fmla="val -68550"/>
                <a:gd name="adj2" fmla="val 46006"/>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4123227" y="925115"/>
              <a:ext cx="3919417" cy="2930033"/>
            </a:xfrm>
            <a:prstGeom prst="rect">
              <a:avLst/>
            </a:prstGeom>
            <a:noFill/>
          </p:spPr>
          <p:txBody>
            <a:bodyPr wrap="square" rtlCol="0">
              <a:spAutoFit/>
            </a:bodyPr>
            <a:lstStyle/>
            <a:p>
              <a:pPr algn="ctr">
                <a:lnSpc>
                  <a:spcPct val="110000"/>
                </a:lnSpc>
              </a:pPr>
              <a:r>
                <a:rPr lang="en-US" sz="2400" b="1" dirty="0">
                  <a:solidFill>
                    <a:prstClr val="white"/>
                  </a:solidFill>
                  <a:latin typeface="Calibri"/>
                </a:rPr>
                <a:t>Evaluation provides the </a:t>
              </a:r>
            </a:p>
            <a:p>
              <a:pPr algn="ctr">
                <a:lnSpc>
                  <a:spcPct val="110000"/>
                </a:lnSpc>
              </a:pPr>
              <a:r>
                <a:rPr lang="en-US" sz="2400" b="1" dirty="0">
                  <a:solidFill>
                    <a:prstClr val="white"/>
                  </a:solidFill>
                  <a:latin typeface="Calibri"/>
                </a:rPr>
                <a:t>data needed to ensure that the school library program and, in particular, the teacher-librarian are indeed relentlessly focused on learning. </a:t>
              </a:r>
            </a:p>
          </p:txBody>
        </p:sp>
      </p:grpSp>
    </p:spTree>
    <p:extLst>
      <p:ext uri="{BB962C8B-B14F-4D97-AF65-F5344CB8AC3E}">
        <p14:creationId xmlns:p14="http://schemas.microsoft.com/office/powerpoint/2010/main" val="1705280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2994" y="407678"/>
            <a:ext cx="4689006" cy="6068125"/>
          </a:xfrm>
          <a:prstGeom prst="rect">
            <a:avLst/>
          </a:prstGeom>
          <a:ln>
            <a:noFill/>
          </a:ln>
          <a:effectLst>
            <a:outerShdw blurRad="292100" dist="139700" dir="2700000" algn="tl" rotWithShape="0">
              <a:srgbClr val="333333">
                <a:alpha val="65000"/>
              </a:srgbClr>
            </a:outerShdw>
          </a:effectLst>
        </p:spPr>
      </p:pic>
      <p:pic>
        <p:nvPicPr>
          <p:cNvPr id="4" name="Picture 3" descr="LS00329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126" y="1215011"/>
            <a:ext cx="3130951" cy="5452539"/>
          </a:xfrm>
          <a:prstGeom prst="rect">
            <a:avLst/>
          </a:prstGeom>
        </p:spPr>
      </p:pic>
      <p:pic>
        <p:nvPicPr>
          <p:cNvPr id="5" name="Picture 4" descr="LS003294.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2998232" cy="5221410"/>
          </a:xfrm>
          <a:prstGeom prst="rect">
            <a:avLst/>
          </a:prstGeom>
        </p:spPr>
      </p:pic>
    </p:spTree>
    <p:extLst>
      <p:ext uri="{BB962C8B-B14F-4D97-AF65-F5344CB8AC3E}">
        <p14:creationId xmlns:p14="http://schemas.microsoft.com/office/powerpoint/2010/main" val="2394662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6182" y="210823"/>
            <a:ext cx="5531682" cy="584776"/>
          </a:xfrm>
          <a:prstGeom prst="rect">
            <a:avLst/>
          </a:prstGeom>
          <a:noFill/>
        </p:spPr>
        <p:txBody>
          <a:bodyPr wrap="none" rtlCol="0">
            <a:spAutoFit/>
          </a:bodyPr>
          <a:lstStyle/>
          <a:p>
            <a:r>
              <a:rPr lang="en-US" sz="3200" b="1" dirty="0">
                <a:solidFill>
                  <a:srgbClr val="1F497D"/>
                </a:solidFill>
                <a:latin typeface="Calibri"/>
              </a:rPr>
              <a:t>A Grand National Collaboration</a:t>
            </a:r>
          </a:p>
        </p:txBody>
      </p:sp>
      <p:grpSp>
        <p:nvGrpSpPr>
          <p:cNvPr id="9" name="Group 8"/>
          <p:cNvGrpSpPr/>
          <p:nvPr/>
        </p:nvGrpSpPr>
        <p:grpSpPr>
          <a:xfrm>
            <a:off x="282481" y="1137688"/>
            <a:ext cx="5314731" cy="4359131"/>
            <a:chOff x="501684" y="1137688"/>
            <a:chExt cx="5314731" cy="4359131"/>
          </a:xfrm>
        </p:grpSpPr>
        <p:pic>
          <p:nvPicPr>
            <p:cNvPr id="3" name="Picture 2" descr="TMC_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684" y="1137688"/>
              <a:ext cx="5314730" cy="398604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1685" y="5127487"/>
              <a:ext cx="5314730" cy="369332"/>
            </a:xfrm>
            <a:prstGeom prst="rect">
              <a:avLst/>
            </a:prstGeom>
            <a:noFill/>
          </p:spPr>
          <p:txBody>
            <a:bodyPr wrap="square" rtlCol="0">
              <a:spAutoFit/>
            </a:bodyPr>
            <a:lstStyle/>
            <a:p>
              <a:r>
                <a:rPr lang="en-US" dirty="0">
                  <a:solidFill>
                    <a:prstClr val="black"/>
                  </a:solidFill>
                  <a:latin typeface="Calibri"/>
                </a:rPr>
                <a:t>Linda Shantz-Keresztes, Jane Schmidt &amp; Judith Sykes</a:t>
              </a:r>
            </a:p>
          </p:txBody>
        </p:sp>
      </p:grpSp>
      <p:grpSp>
        <p:nvGrpSpPr>
          <p:cNvPr id="8" name="Group 7"/>
          <p:cNvGrpSpPr/>
          <p:nvPr/>
        </p:nvGrpSpPr>
        <p:grpSpPr>
          <a:xfrm>
            <a:off x="5377724" y="4559262"/>
            <a:ext cx="1719685" cy="2089017"/>
            <a:chOff x="5596927" y="4559262"/>
            <a:chExt cx="1719685" cy="2089017"/>
          </a:xfrm>
        </p:grpSpPr>
        <p:sp>
          <p:nvSpPr>
            <p:cNvPr id="4" name="TextBox 3"/>
            <p:cNvSpPr txBox="1"/>
            <p:nvPr/>
          </p:nvSpPr>
          <p:spPr>
            <a:xfrm>
              <a:off x="5741283" y="6278947"/>
              <a:ext cx="1528295" cy="369332"/>
            </a:xfrm>
            <a:prstGeom prst="rect">
              <a:avLst/>
            </a:prstGeom>
            <a:noFill/>
          </p:spPr>
          <p:txBody>
            <a:bodyPr wrap="none" rtlCol="0">
              <a:spAutoFit/>
            </a:bodyPr>
            <a:lstStyle/>
            <a:p>
              <a:r>
                <a:rPr lang="en-US" dirty="0">
                  <a:solidFill>
                    <a:prstClr val="black"/>
                  </a:solidFill>
                  <a:latin typeface="Calibri"/>
                </a:rPr>
                <a:t>Carol Koechlin</a:t>
              </a:r>
            </a:p>
          </p:txBody>
        </p:sp>
        <p:pic>
          <p:nvPicPr>
            <p:cNvPr id="7" name="Picture 6" descr="CK.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6927" y="4559262"/>
              <a:ext cx="1719685" cy="1719685"/>
            </a:xfrm>
            <a:prstGeom prst="rect">
              <a:avLst/>
            </a:prstGeom>
            <a:ln>
              <a:noFill/>
            </a:ln>
            <a:effectLst>
              <a:outerShdw blurRad="292100" dist="139700" dir="2700000" algn="tl" rotWithShape="0">
                <a:srgbClr val="333333">
                  <a:alpha val="65000"/>
                </a:srgbClr>
              </a:outerShdw>
            </a:effectLst>
          </p:spPr>
        </p:pic>
      </p:grpSp>
      <p:pic>
        <p:nvPicPr>
          <p:cNvPr id="10" name="Picture 9" descr="CLA_logo.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008" y="5683079"/>
            <a:ext cx="4635500" cy="965200"/>
          </a:xfrm>
          <a:prstGeom prst="rect">
            <a:avLst/>
          </a:prstGeom>
        </p:spPr>
      </p:pic>
      <p:grpSp>
        <p:nvGrpSpPr>
          <p:cNvPr id="13" name="Group 12"/>
          <p:cNvGrpSpPr/>
          <p:nvPr/>
        </p:nvGrpSpPr>
        <p:grpSpPr>
          <a:xfrm>
            <a:off x="5782807" y="1357206"/>
            <a:ext cx="2996690" cy="3048848"/>
            <a:chOff x="5798485" y="1357206"/>
            <a:chExt cx="2996690" cy="3048848"/>
          </a:xfrm>
        </p:grpSpPr>
        <p:sp>
          <p:nvSpPr>
            <p:cNvPr id="12" name="Rectangle 11"/>
            <p:cNvSpPr/>
            <p:nvPr/>
          </p:nvSpPr>
          <p:spPr>
            <a:xfrm>
              <a:off x="5798485" y="1357206"/>
              <a:ext cx="2996688" cy="3048848"/>
            </a:xfrm>
            <a:prstGeom prst="rect">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1" name="TextBox 10"/>
            <p:cNvSpPr txBox="1"/>
            <p:nvPr/>
          </p:nvSpPr>
          <p:spPr>
            <a:xfrm>
              <a:off x="5923909" y="1466966"/>
              <a:ext cx="2871266" cy="2739211"/>
            </a:xfrm>
            <a:prstGeom prst="rect">
              <a:avLst/>
            </a:prstGeom>
            <a:noFill/>
            <a:ln>
              <a:noFill/>
            </a:ln>
          </p:spPr>
          <p:txBody>
            <a:bodyPr wrap="square" rtlCol="0">
              <a:spAutoFit/>
            </a:bodyPr>
            <a:lstStyle/>
            <a:p>
              <a:pPr>
                <a:lnSpc>
                  <a:spcPct val="120000"/>
                </a:lnSpc>
              </a:pPr>
              <a:r>
                <a:rPr lang="en-US" sz="2400" b="1" dirty="0">
                  <a:solidFill>
                    <a:prstClr val="white"/>
                  </a:solidFill>
                  <a:latin typeface="Calibri"/>
                </a:rPr>
                <a:t>Input from school library practitioners, other educators and stakeholders from every province and territory in Canada.</a:t>
              </a:r>
            </a:p>
          </p:txBody>
        </p:sp>
      </p:grpSp>
    </p:spTree>
    <p:extLst>
      <p:ext uri="{BB962C8B-B14F-4D97-AF65-F5344CB8AC3E}">
        <p14:creationId xmlns:p14="http://schemas.microsoft.com/office/powerpoint/2010/main" val="339060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170944" y="1177797"/>
            <a:ext cx="2852096" cy="2924932"/>
            <a:chOff x="6170944" y="1177797"/>
            <a:chExt cx="2852096" cy="2924932"/>
          </a:xfrm>
        </p:grpSpPr>
        <p:sp>
          <p:nvSpPr>
            <p:cNvPr id="29" name="Rectangle 28"/>
            <p:cNvSpPr/>
            <p:nvPr/>
          </p:nvSpPr>
          <p:spPr>
            <a:xfrm>
              <a:off x="6170944" y="1177797"/>
              <a:ext cx="2852096" cy="2924932"/>
            </a:xfrm>
            <a:prstGeom prst="rect">
              <a:avLst/>
            </a:prstGeom>
            <a:solidFill>
              <a:srgbClr val="FFFFFF"/>
            </a:solidFill>
            <a:ln w="57150" cmpd="sng">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grpSp>
          <p:nvGrpSpPr>
            <p:cNvPr id="19" name="Group 18"/>
            <p:cNvGrpSpPr/>
            <p:nvPr/>
          </p:nvGrpSpPr>
          <p:grpSpPr>
            <a:xfrm>
              <a:off x="6403679" y="1320491"/>
              <a:ext cx="2292064" cy="1670757"/>
              <a:chOff x="6437841" y="3921578"/>
              <a:chExt cx="2292064" cy="1670757"/>
            </a:xfrm>
          </p:grpSpPr>
          <p:sp>
            <p:nvSpPr>
              <p:cNvPr id="10" name="TextBox 9"/>
              <p:cNvSpPr txBox="1"/>
              <p:nvPr/>
            </p:nvSpPr>
            <p:spPr>
              <a:xfrm>
                <a:off x="6437841" y="5130670"/>
                <a:ext cx="2292064" cy="461665"/>
              </a:xfrm>
              <a:prstGeom prst="rect">
                <a:avLst/>
              </a:prstGeom>
              <a:noFill/>
            </p:spPr>
            <p:txBody>
              <a:bodyPr wrap="none" rtlCol="0">
                <a:spAutoFit/>
              </a:bodyPr>
              <a:lstStyle/>
              <a:p>
                <a:r>
                  <a:rPr lang="en-US" sz="2400" b="1" dirty="0" smtClean="0">
                    <a:solidFill>
                      <a:srgbClr val="376092"/>
                    </a:solidFill>
                    <a:latin typeface="Calibri"/>
                    <a:cs typeface="Calibri"/>
                  </a:rPr>
                  <a:t>British Columbia</a:t>
                </a:r>
                <a:endParaRPr lang="en-US" sz="2400" b="1" dirty="0">
                  <a:solidFill>
                    <a:srgbClr val="376092"/>
                  </a:solidFill>
                  <a:latin typeface="Calibri"/>
                  <a:cs typeface="Calibri"/>
                </a:endParaRPr>
              </a:p>
            </p:txBody>
          </p:sp>
          <p:pic>
            <p:nvPicPr>
              <p:cNvPr id="13" name="Picture 12" descr="Shield-BC-nocrown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4825" y="3921578"/>
                <a:ext cx="1021863" cy="1238623"/>
              </a:xfrm>
              <a:prstGeom prst="rect">
                <a:avLst/>
              </a:prstGeom>
            </p:spPr>
          </p:pic>
        </p:grpSp>
        <p:sp>
          <p:nvSpPr>
            <p:cNvPr id="20" name="TextBox 19"/>
            <p:cNvSpPr txBox="1"/>
            <p:nvPr/>
          </p:nvSpPr>
          <p:spPr>
            <a:xfrm>
              <a:off x="6441252" y="2991248"/>
              <a:ext cx="2445708" cy="923330"/>
            </a:xfrm>
            <a:prstGeom prst="rect">
              <a:avLst/>
            </a:prstGeom>
            <a:noFill/>
          </p:spPr>
          <p:txBody>
            <a:bodyPr wrap="square" rtlCol="0">
              <a:spAutoFit/>
            </a:bodyPr>
            <a:lstStyle/>
            <a:p>
              <a:r>
                <a:rPr lang="en-US" dirty="0" smtClean="0">
                  <a:solidFill>
                    <a:srgbClr val="000000"/>
                  </a:solidFill>
                  <a:latin typeface="Calibri"/>
                  <a:cs typeface="Calibri"/>
                </a:rPr>
                <a:t>Alignment with BCTLA’s </a:t>
              </a:r>
              <a:r>
                <a:rPr lang="en-US" i="1" dirty="0" smtClean="0">
                  <a:solidFill>
                    <a:srgbClr val="000000"/>
                  </a:solidFill>
                  <a:latin typeface="Calibri"/>
                  <a:cs typeface="Calibri"/>
                </a:rPr>
                <a:t>From Library to Learning Commons</a:t>
              </a:r>
              <a:endParaRPr lang="en-US" i="1" dirty="0">
                <a:solidFill>
                  <a:srgbClr val="000000"/>
                </a:solidFill>
                <a:latin typeface="Calibri"/>
                <a:cs typeface="Calibri"/>
              </a:endParaRPr>
            </a:p>
          </p:txBody>
        </p:sp>
      </p:grpSp>
      <p:grpSp>
        <p:nvGrpSpPr>
          <p:cNvPr id="17" name="Group 16"/>
          <p:cNvGrpSpPr/>
          <p:nvPr/>
        </p:nvGrpSpPr>
        <p:grpSpPr>
          <a:xfrm>
            <a:off x="119774" y="1180638"/>
            <a:ext cx="5095762" cy="1910594"/>
            <a:chOff x="119774" y="1180638"/>
            <a:chExt cx="5095762" cy="1910594"/>
          </a:xfrm>
        </p:grpSpPr>
        <p:sp>
          <p:nvSpPr>
            <p:cNvPr id="26" name="Rectangle 25"/>
            <p:cNvSpPr/>
            <p:nvPr/>
          </p:nvSpPr>
          <p:spPr>
            <a:xfrm>
              <a:off x="119774" y="1180638"/>
              <a:ext cx="5081608" cy="1910594"/>
            </a:xfrm>
            <a:prstGeom prst="rect">
              <a:avLst/>
            </a:prstGeom>
            <a:solidFill>
              <a:srgbClr val="FFFFFF"/>
            </a:solidFill>
            <a:ln w="57150" cmpd="sng">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grpSp>
          <p:nvGrpSpPr>
            <p:cNvPr id="15" name="Group 14"/>
            <p:cNvGrpSpPr/>
            <p:nvPr/>
          </p:nvGrpSpPr>
          <p:grpSpPr>
            <a:xfrm>
              <a:off x="248173" y="1320491"/>
              <a:ext cx="1134896" cy="1585782"/>
              <a:chOff x="248174" y="1405466"/>
              <a:chExt cx="1134896" cy="1585782"/>
            </a:xfrm>
          </p:grpSpPr>
          <p:sp>
            <p:nvSpPr>
              <p:cNvPr id="9" name="TextBox 8"/>
              <p:cNvSpPr txBox="1"/>
              <p:nvPr/>
            </p:nvSpPr>
            <p:spPr>
              <a:xfrm>
                <a:off x="248174" y="2529583"/>
                <a:ext cx="1134896" cy="461665"/>
              </a:xfrm>
              <a:prstGeom prst="rect">
                <a:avLst/>
              </a:prstGeom>
              <a:noFill/>
            </p:spPr>
            <p:txBody>
              <a:bodyPr wrap="none" rtlCol="0">
                <a:spAutoFit/>
              </a:bodyPr>
              <a:lstStyle/>
              <a:p>
                <a:r>
                  <a:rPr lang="en-US" sz="2400" b="1" dirty="0" smtClean="0">
                    <a:solidFill>
                      <a:srgbClr val="376092"/>
                    </a:solidFill>
                    <a:latin typeface="Calibri"/>
                    <a:cs typeface="Calibri"/>
                  </a:rPr>
                  <a:t>Alberta</a:t>
                </a:r>
                <a:endParaRPr lang="en-US" sz="2400" b="1" dirty="0">
                  <a:solidFill>
                    <a:srgbClr val="376092"/>
                  </a:solidFill>
                  <a:latin typeface="Calibri"/>
                  <a:cs typeface="Calibri"/>
                </a:endParaRPr>
              </a:p>
            </p:txBody>
          </p:sp>
          <p:pic>
            <p:nvPicPr>
              <p:cNvPr id="11" name="Picture 10" descr="Shield_of_Alberta.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360" y="1405466"/>
                <a:ext cx="984354" cy="1207802"/>
              </a:xfrm>
              <a:prstGeom prst="rect">
                <a:avLst/>
              </a:prstGeom>
            </p:spPr>
          </p:pic>
        </p:grpSp>
        <p:sp>
          <p:nvSpPr>
            <p:cNvPr id="14" name="TextBox 13"/>
            <p:cNvSpPr txBox="1"/>
            <p:nvPr/>
          </p:nvSpPr>
          <p:spPr>
            <a:xfrm>
              <a:off x="1594718" y="1258847"/>
              <a:ext cx="3620818" cy="1477328"/>
            </a:xfrm>
            <a:prstGeom prst="rect">
              <a:avLst/>
            </a:prstGeom>
            <a:noFill/>
          </p:spPr>
          <p:txBody>
            <a:bodyPr wrap="square" rtlCol="0">
              <a:spAutoFit/>
            </a:bodyPr>
            <a:lstStyle/>
            <a:p>
              <a:r>
                <a:rPr lang="en-CA" kern="0" dirty="0">
                  <a:solidFill>
                    <a:srgbClr val="1E0000"/>
                  </a:solidFill>
                  <a:latin typeface="Calibri"/>
                  <a:ea typeface="Arial"/>
                  <a:cs typeface="Calibri"/>
                  <a:sym typeface="Arial"/>
                </a:rPr>
                <a:t>Alberta Education endorses</a:t>
              </a:r>
              <a:r>
                <a:rPr lang="en-CA" i="1" kern="0" dirty="0">
                  <a:solidFill>
                    <a:srgbClr val="1E0000"/>
                  </a:solidFill>
                  <a:latin typeface="Calibri"/>
                  <a:ea typeface="Arial"/>
                  <a:cs typeface="Calibri"/>
                  <a:sym typeface="Arial"/>
                </a:rPr>
                <a:t> </a:t>
              </a:r>
              <a:r>
                <a:rPr lang="en-CA" i="1" kern="0" dirty="0" smtClean="0">
                  <a:solidFill>
                    <a:srgbClr val="1E0000"/>
                  </a:solidFill>
                  <a:latin typeface="Calibri"/>
                  <a:ea typeface="Arial"/>
                  <a:cs typeface="Calibri"/>
                  <a:sym typeface="Arial"/>
                </a:rPr>
                <a:t>Leading Learning</a:t>
              </a:r>
              <a:r>
                <a:rPr lang="en-CA" kern="0" dirty="0" smtClean="0">
                  <a:solidFill>
                    <a:srgbClr val="1E0000"/>
                  </a:solidFill>
                  <a:latin typeface="Calibri"/>
                  <a:ea typeface="Arial"/>
                  <a:cs typeface="Calibri"/>
                  <a:sym typeface="Arial"/>
                </a:rPr>
                <a:t> </a:t>
              </a:r>
              <a:r>
                <a:rPr lang="en-CA" kern="0" dirty="0">
                  <a:solidFill>
                    <a:srgbClr val="1E0000"/>
                  </a:solidFill>
                  <a:latin typeface="Calibri"/>
                  <a:ea typeface="Arial"/>
                  <a:cs typeface="Calibri"/>
                  <a:sym typeface="Arial"/>
                </a:rPr>
                <a:t>as a </a:t>
              </a:r>
              <a:r>
                <a:rPr lang="en-CA" kern="0" dirty="0" smtClean="0">
                  <a:solidFill>
                    <a:srgbClr val="1E0000"/>
                  </a:solidFill>
                  <a:latin typeface="Calibri"/>
                  <a:ea typeface="Arial"/>
                  <a:cs typeface="Calibri"/>
                  <a:sym typeface="Arial"/>
                </a:rPr>
                <a:t>resource for 2014 Learning Commons Policy: many using LL to frame professional learning around standards.</a:t>
              </a:r>
              <a:endParaRPr lang="en-CA" kern="0" dirty="0">
                <a:solidFill>
                  <a:srgbClr val="1E0000"/>
                </a:solidFill>
                <a:latin typeface="Calibri"/>
                <a:ea typeface="Arial"/>
                <a:cs typeface="Calibri"/>
                <a:sym typeface="Arial"/>
              </a:endParaRPr>
            </a:p>
          </p:txBody>
        </p:sp>
      </p:grpSp>
      <p:grpSp>
        <p:nvGrpSpPr>
          <p:cNvPr id="31" name="Group 30"/>
          <p:cNvGrpSpPr/>
          <p:nvPr/>
        </p:nvGrpSpPr>
        <p:grpSpPr>
          <a:xfrm>
            <a:off x="4937151" y="4499272"/>
            <a:ext cx="3843969" cy="2242826"/>
            <a:chOff x="4937151" y="4499272"/>
            <a:chExt cx="3843969" cy="2242826"/>
          </a:xfrm>
        </p:grpSpPr>
        <p:sp>
          <p:nvSpPr>
            <p:cNvPr id="30" name="Rectangle 29"/>
            <p:cNvSpPr/>
            <p:nvPr/>
          </p:nvSpPr>
          <p:spPr>
            <a:xfrm>
              <a:off x="4937151" y="4499272"/>
              <a:ext cx="3843969" cy="2242826"/>
            </a:xfrm>
            <a:prstGeom prst="rect">
              <a:avLst/>
            </a:prstGeom>
            <a:solidFill>
              <a:srgbClr val="FFFFFF"/>
            </a:solidFill>
            <a:ln w="57150" cmpd="sng">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grpSp>
          <p:nvGrpSpPr>
            <p:cNvPr id="16" name="Group 15"/>
            <p:cNvGrpSpPr/>
            <p:nvPr/>
          </p:nvGrpSpPr>
          <p:grpSpPr>
            <a:xfrm>
              <a:off x="7277684" y="4688418"/>
              <a:ext cx="1225843" cy="1894115"/>
              <a:chOff x="439386" y="4202864"/>
              <a:chExt cx="1225843" cy="1894115"/>
            </a:xfrm>
          </p:grpSpPr>
          <p:pic>
            <p:nvPicPr>
              <p:cNvPr id="4" name="Picture 3" descr="2000px-Coat_of_arms_of_Québec.sv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386" y="4202864"/>
                <a:ext cx="1225843" cy="1520045"/>
              </a:xfrm>
              <a:prstGeom prst="rect">
                <a:avLst/>
              </a:prstGeom>
            </p:spPr>
          </p:pic>
          <p:sp>
            <p:nvSpPr>
              <p:cNvPr id="6" name="TextBox 5"/>
              <p:cNvSpPr txBox="1"/>
              <p:nvPr/>
            </p:nvSpPr>
            <p:spPr>
              <a:xfrm>
                <a:off x="452548" y="5635314"/>
                <a:ext cx="1164802" cy="461665"/>
              </a:xfrm>
              <a:prstGeom prst="rect">
                <a:avLst/>
              </a:prstGeom>
              <a:noFill/>
            </p:spPr>
            <p:txBody>
              <a:bodyPr wrap="none" rtlCol="0">
                <a:spAutoFit/>
              </a:bodyPr>
              <a:lstStyle/>
              <a:p>
                <a:r>
                  <a:rPr lang="en-US" sz="2400" b="1" dirty="0" smtClean="0">
                    <a:solidFill>
                      <a:srgbClr val="376092"/>
                    </a:solidFill>
                    <a:latin typeface="Calibri"/>
                    <a:cs typeface="Calibri"/>
                  </a:rPr>
                  <a:t>Québec</a:t>
                </a:r>
                <a:endParaRPr lang="en-US" sz="2400" b="1" dirty="0">
                  <a:solidFill>
                    <a:srgbClr val="376092"/>
                  </a:solidFill>
                  <a:latin typeface="Calibri"/>
                  <a:cs typeface="Calibri"/>
                </a:endParaRPr>
              </a:p>
            </p:txBody>
          </p:sp>
        </p:grpSp>
        <p:sp>
          <p:nvSpPr>
            <p:cNvPr id="23" name="TextBox 22"/>
            <p:cNvSpPr txBox="1"/>
            <p:nvPr/>
          </p:nvSpPr>
          <p:spPr>
            <a:xfrm>
              <a:off x="5110664" y="4828206"/>
              <a:ext cx="2238276" cy="1754327"/>
            </a:xfrm>
            <a:prstGeom prst="rect">
              <a:avLst/>
            </a:prstGeom>
            <a:noFill/>
          </p:spPr>
          <p:txBody>
            <a:bodyPr wrap="square" rtlCol="0">
              <a:spAutoFit/>
            </a:bodyPr>
            <a:lstStyle/>
            <a:p>
              <a:r>
                <a:rPr lang="en-US" dirty="0" smtClean="0">
                  <a:solidFill>
                    <a:srgbClr val="000000"/>
                  </a:solidFill>
                  <a:latin typeface="Calibri"/>
                  <a:cs typeface="Calibri"/>
                </a:rPr>
                <a:t>Québec School Librarians Network (QSLiN) creates online digital badging PD modules for </a:t>
              </a:r>
              <a:r>
                <a:rPr lang="en-US" i="1" dirty="0" smtClean="0">
                  <a:solidFill>
                    <a:srgbClr val="000000"/>
                  </a:solidFill>
                  <a:latin typeface="Calibri"/>
                  <a:cs typeface="Calibri"/>
                </a:rPr>
                <a:t>Leading Learning</a:t>
              </a:r>
              <a:endParaRPr lang="en-US" i="1" dirty="0">
                <a:solidFill>
                  <a:srgbClr val="000000"/>
                </a:solidFill>
                <a:latin typeface="Calibri"/>
                <a:cs typeface="Calibri"/>
              </a:endParaRPr>
            </a:p>
          </p:txBody>
        </p:sp>
      </p:grpSp>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2729878" y="248160"/>
            <a:ext cx="4233503" cy="646331"/>
          </a:xfrm>
          <a:prstGeom prst="rect">
            <a:avLst/>
          </a:prstGeom>
          <a:noFill/>
        </p:spPr>
        <p:txBody>
          <a:bodyPr wrap="square" rtlCol="0">
            <a:spAutoFit/>
          </a:bodyPr>
          <a:lstStyle/>
          <a:p>
            <a:r>
              <a:rPr lang="en-US" sz="3600" b="1" dirty="0" smtClean="0">
                <a:solidFill>
                  <a:srgbClr val="FFFFFF"/>
                </a:solidFill>
                <a:latin typeface="Calibri"/>
                <a:cs typeface="Calibri"/>
              </a:rPr>
              <a:t>Making a Difference</a:t>
            </a:r>
            <a:endParaRPr lang="en-US" sz="3600" b="1" dirty="0">
              <a:solidFill>
                <a:srgbClr val="FFFFFF"/>
              </a:solidFill>
              <a:latin typeface="Calibri"/>
              <a:cs typeface="Calibri"/>
            </a:endParaRPr>
          </a:p>
        </p:txBody>
      </p:sp>
      <p:grpSp>
        <p:nvGrpSpPr>
          <p:cNvPr id="35" name="Group 34"/>
          <p:cNvGrpSpPr/>
          <p:nvPr/>
        </p:nvGrpSpPr>
        <p:grpSpPr>
          <a:xfrm>
            <a:off x="1495601" y="2778910"/>
            <a:ext cx="4862718" cy="1910594"/>
            <a:chOff x="1495601" y="2778910"/>
            <a:chExt cx="4862718" cy="1910594"/>
          </a:xfrm>
        </p:grpSpPr>
        <p:sp>
          <p:nvSpPr>
            <p:cNvPr id="27" name="Rectangle 26"/>
            <p:cNvSpPr/>
            <p:nvPr/>
          </p:nvSpPr>
          <p:spPr>
            <a:xfrm>
              <a:off x="1495601" y="2778910"/>
              <a:ext cx="4862718" cy="1910594"/>
            </a:xfrm>
            <a:prstGeom prst="rect">
              <a:avLst/>
            </a:prstGeom>
            <a:solidFill>
              <a:srgbClr val="FFFFFF"/>
            </a:solidFill>
            <a:ln w="57150" cmpd="sng">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grpSp>
          <p:nvGrpSpPr>
            <p:cNvPr id="18" name="Group 17"/>
            <p:cNvGrpSpPr/>
            <p:nvPr/>
          </p:nvGrpSpPr>
          <p:grpSpPr>
            <a:xfrm>
              <a:off x="5003888" y="3011382"/>
              <a:ext cx="1167057" cy="1487890"/>
              <a:chOff x="6788199" y="2111011"/>
              <a:chExt cx="1167057" cy="1487890"/>
            </a:xfrm>
          </p:grpSpPr>
          <p:sp>
            <p:nvSpPr>
              <p:cNvPr id="8" name="TextBox 7"/>
              <p:cNvSpPr txBox="1"/>
              <p:nvPr/>
            </p:nvSpPr>
            <p:spPr>
              <a:xfrm>
                <a:off x="6788199" y="3137236"/>
                <a:ext cx="1167056" cy="461665"/>
              </a:xfrm>
              <a:prstGeom prst="rect">
                <a:avLst/>
              </a:prstGeom>
              <a:noFill/>
            </p:spPr>
            <p:txBody>
              <a:bodyPr wrap="none" rtlCol="0">
                <a:spAutoFit/>
              </a:bodyPr>
              <a:lstStyle/>
              <a:p>
                <a:r>
                  <a:rPr lang="en-US" sz="2400" b="1" dirty="0" smtClean="0">
                    <a:solidFill>
                      <a:srgbClr val="376092"/>
                    </a:solidFill>
                    <a:latin typeface="Calibri"/>
                    <a:cs typeface="Calibri"/>
                  </a:rPr>
                  <a:t>Ontario</a:t>
                </a:r>
                <a:endParaRPr lang="en-US" sz="2400" b="1" dirty="0">
                  <a:solidFill>
                    <a:srgbClr val="376092"/>
                  </a:solidFill>
                  <a:latin typeface="Calibri"/>
                  <a:cs typeface="Calibri"/>
                </a:endParaRPr>
              </a:p>
            </p:txBody>
          </p:sp>
          <p:pic>
            <p:nvPicPr>
              <p:cNvPr id="12" name="Picture 11" descr="Blason_province_ca_Ontari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3382" y="2111011"/>
                <a:ext cx="991874" cy="1091346"/>
              </a:xfrm>
              <a:prstGeom prst="rect">
                <a:avLst/>
              </a:prstGeom>
            </p:spPr>
          </p:pic>
        </p:grpSp>
        <p:sp>
          <p:nvSpPr>
            <p:cNvPr id="21" name="TextBox 20"/>
            <p:cNvSpPr txBox="1"/>
            <p:nvPr/>
          </p:nvSpPr>
          <p:spPr>
            <a:xfrm>
              <a:off x="1543957" y="3011382"/>
              <a:ext cx="3996723" cy="1477328"/>
            </a:xfrm>
            <a:prstGeom prst="rect">
              <a:avLst/>
            </a:prstGeom>
            <a:noFill/>
          </p:spPr>
          <p:txBody>
            <a:bodyPr wrap="square" rtlCol="0">
              <a:spAutoFit/>
            </a:bodyPr>
            <a:lstStyle/>
            <a:p>
              <a:r>
                <a:rPr lang="en-US" dirty="0" smtClean="0">
                  <a:solidFill>
                    <a:srgbClr val="000000"/>
                  </a:solidFill>
                  <a:latin typeface="Calibri"/>
                  <a:cs typeface="Calibri"/>
                </a:rPr>
                <a:t>Alignment with OSLA’s </a:t>
              </a:r>
              <a:r>
                <a:rPr lang="en-US" i="1" dirty="0" smtClean="0">
                  <a:solidFill>
                    <a:srgbClr val="000000"/>
                  </a:solidFill>
                  <a:latin typeface="Calibri"/>
                  <a:cs typeface="Calibri"/>
                </a:rPr>
                <a:t>Together for Learning</a:t>
              </a:r>
              <a:r>
                <a:rPr lang="en-US" dirty="0" smtClean="0">
                  <a:solidFill>
                    <a:srgbClr val="000000"/>
                  </a:solidFill>
                  <a:latin typeface="Calibri"/>
                  <a:cs typeface="Calibri"/>
                </a:rPr>
                <a:t>. Major school districts implement program evaluations and frame professional learning around </a:t>
              </a:r>
              <a:r>
                <a:rPr lang="en-US" i="1" dirty="0" smtClean="0">
                  <a:solidFill>
                    <a:srgbClr val="000000"/>
                  </a:solidFill>
                  <a:latin typeface="Calibri"/>
                  <a:cs typeface="Calibri"/>
                </a:rPr>
                <a:t>Leading Learning</a:t>
              </a:r>
              <a:r>
                <a:rPr lang="en-US" dirty="0" smtClean="0">
                  <a:solidFill>
                    <a:srgbClr val="000000"/>
                  </a:solidFill>
                  <a:latin typeface="Calibri"/>
                  <a:cs typeface="Calibri"/>
                </a:rPr>
                <a:t>. </a:t>
              </a:r>
              <a:endParaRPr lang="en-US" dirty="0">
                <a:solidFill>
                  <a:srgbClr val="000000"/>
                </a:solidFill>
                <a:latin typeface="Calibri"/>
                <a:cs typeface="Calibri"/>
              </a:endParaRPr>
            </a:p>
          </p:txBody>
        </p:sp>
      </p:grpSp>
      <p:grpSp>
        <p:nvGrpSpPr>
          <p:cNvPr id="32" name="Group 31"/>
          <p:cNvGrpSpPr/>
          <p:nvPr/>
        </p:nvGrpSpPr>
        <p:grpSpPr>
          <a:xfrm>
            <a:off x="155465" y="4587938"/>
            <a:ext cx="4531827" cy="2053680"/>
            <a:chOff x="155465" y="4587938"/>
            <a:chExt cx="4531827" cy="2053680"/>
          </a:xfrm>
        </p:grpSpPr>
        <p:sp>
          <p:nvSpPr>
            <p:cNvPr id="28" name="Rectangle 27"/>
            <p:cNvSpPr/>
            <p:nvPr/>
          </p:nvSpPr>
          <p:spPr>
            <a:xfrm>
              <a:off x="155465" y="4587938"/>
              <a:ext cx="4531827" cy="2053680"/>
            </a:xfrm>
            <a:prstGeom prst="rect">
              <a:avLst/>
            </a:prstGeom>
            <a:solidFill>
              <a:srgbClr val="FFFFFF"/>
            </a:solidFill>
            <a:ln w="57150" cmpd="sng">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grpSp>
          <p:nvGrpSpPr>
            <p:cNvPr id="24" name="Group 23"/>
            <p:cNvGrpSpPr/>
            <p:nvPr/>
          </p:nvGrpSpPr>
          <p:grpSpPr>
            <a:xfrm>
              <a:off x="285970" y="4693671"/>
              <a:ext cx="1435609" cy="1707446"/>
              <a:chOff x="406930" y="4875087"/>
              <a:chExt cx="1435609" cy="1707446"/>
            </a:xfrm>
          </p:grpSpPr>
          <p:pic>
            <p:nvPicPr>
              <p:cNvPr id="5" name="Picture 4" descr="G_manitoba.g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682" y="4875087"/>
                <a:ext cx="1174781" cy="1333376"/>
              </a:xfrm>
              <a:prstGeom prst="rect">
                <a:avLst/>
              </a:prstGeom>
            </p:spPr>
          </p:pic>
          <p:sp>
            <p:nvSpPr>
              <p:cNvPr id="7" name="TextBox 6"/>
              <p:cNvSpPr txBox="1"/>
              <p:nvPr/>
            </p:nvSpPr>
            <p:spPr>
              <a:xfrm>
                <a:off x="406930" y="6120868"/>
                <a:ext cx="1435609" cy="461665"/>
              </a:xfrm>
              <a:prstGeom prst="rect">
                <a:avLst/>
              </a:prstGeom>
              <a:noFill/>
            </p:spPr>
            <p:txBody>
              <a:bodyPr wrap="none" rtlCol="0">
                <a:spAutoFit/>
              </a:bodyPr>
              <a:lstStyle/>
              <a:p>
                <a:r>
                  <a:rPr lang="en-US" sz="2400" b="1" dirty="0" smtClean="0">
                    <a:solidFill>
                      <a:srgbClr val="376092"/>
                    </a:solidFill>
                    <a:latin typeface="Calibri"/>
                    <a:cs typeface="Calibri"/>
                  </a:rPr>
                  <a:t>Manitoba</a:t>
                </a:r>
                <a:endParaRPr lang="en-US" sz="2400" b="1" dirty="0">
                  <a:solidFill>
                    <a:srgbClr val="376092"/>
                  </a:solidFill>
                  <a:latin typeface="Calibri"/>
                  <a:cs typeface="Calibri"/>
                </a:endParaRPr>
              </a:p>
            </p:txBody>
          </p:sp>
        </p:grpSp>
        <p:sp>
          <p:nvSpPr>
            <p:cNvPr id="25" name="TextBox 24"/>
            <p:cNvSpPr txBox="1"/>
            <p:nvPr/>
          </p:nvSpPr>
          <p:spPr>
            <a:xfrm>
              <a:off x="1721580" y="5004132"/>
              <a:ext cx="2844752" cy="1200329"/>
            </a:xfrm>
            <a:prstGeom prst="rect">
              <a:avLst/>
            </a:prstGeom>
            <a:noFill/>
          </p:spPr>
          <p:txBody>
            <a:bodyPr wrap="square" rtlCol="0">
              <a:spAutoFit/>
            </a:bodyPr>
            <a:lstStyle/>
            <a:p>
              <a:r>
                <a:rPr lang="en-US" dirty="0" smtClean="0">
                  <a:solidFill>
                    <a:srgbClr val="000000"/>
                  </a:solidFill>
                  <a:latin typeface="Calibri"/>
                  <a:cs typeface="Calibri"/>
                </a:rPr>
                <a:t>Winnipeg school districts run full day PD event around transforming practice with </a:t>
              </a:r>
              <a:r>
                <a:rPr lang="en-US" i="1" dirty="0" smtClean="0">
                  <a:solidFill>
                    <a:srgbClr val="000000"/>
                  </a:solidFill>
                  <a:latin typeface="Calibri"/>
                  <a:cs typeface="Calibri"/>
                </a:rPr>
                <a:t>Leading Learning</a:t>
              </a:r>
              <a:r>
                <a:rPr lang="en-US" dirty="0" smtClean="0">
                  <a:solidFill>
                    <a:srgbClr val="000000"/>
                  </a:solidFill>
                  <a:latin typeface="Calibri"/>
                  <a:cs typeface="Calibri"/>
                </a:rPr>
                <a:t>.</a:t>
              </a:r>
              <a:endParaRPr lang="en-US" dirty="0">
                <a:solidFill>
                  <a:srgbClr val="000000"/>
                </a:solidFill>
                <a:latin typeface="Calibri"/>
                <a:cs typeface="Calibri"/>
              </a:endParaRPr>
            </a:p>
          </p:txBody>
        </p:sp>
      </p:grpSp>
    </p:spTree>
    <p:extLst>
      <p:ext uri="{BB962C8B-B14F-4D97-AF65-F5344CB8AC3E}">
        <p14:creationId xmlns:p14="http://schemas.microsoft.com/office/powerpoint/2010/main" val="168539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TotalTime>
  <Words>748</Words>
  <Application>Microsoft Macintosh PowerPoint</Application>
  <PresentationFormat>On-screen Show (4:3)</PresentationFormat>
  <Paragraphs>106</Paragraphs>
  <Slides>25</Slides>
  <Notes>2</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19</cp:revision>
  <dcterms:created xsi:type="dcterms:W3CDTF">2014-10-12T19:34:22Z</dcterms:created>
  <dcterms:modified xsi:type="dcterms:W3CDTF">2015-09-15T01:33:46Z</dcterms:modified>
</cp:coreProperties>
</file>