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0" r:id="rId1"/>
    <p:sldMasterId id="2147483672" r:id="rId2"/>
    <p:sldMasterId id="2147483684" r:id="rId3"/>
    <p:sldMasterId id="2147483708" r:id="rId4"/>
  </p:sldMasterIdLst>
  <p:notesMasterIdLst>
    <p:notesMasterId r:id="rId58"/>
  </p:notesMasterIdLst>
  <p:handoutMasterIdLst>
    <p:handoutMasterId r:id="rId59"/>
  </p:handoutMasterIdLst>
  <p:sldIdLst>
    <p:sldId id="256" r:id="rId5"/>
    <p:sldId id="302" r:id="rId6"/>
    <p:sldId id="306" r:id="rId7"/>
    <p:sldId id="328" r:id="rId8"/>
    <p:sldId id="296" r:id="rId9"/>
    <p:sldId id="301" r:id="rId10"/>
    <p:sldId id="307" r:id="rId11"/>
    <p:sldId id="298" r:id="rId12"/>
    <p:sldId id="299" r:id="rId13"/>
    <p:sldId id="303" r:id="rId14"/>
    <p:sldId id="305" r:id="rId15"/>
    <p:sldId id="326" r:id="rId16"/>
    <p:sldId id="308" r:id="rId17"/>
    <p:sldId id="325" r:id="rId18"/>
    <p:sldId id="304" r:id="rId19"/>
    <p:sldId id="259" r:id="rId20"/>
    <p:sldId id="260" r:id="rId21"/>
    <p:sldId id="261" r:id="rId22"/>
    <p:sldId id="262" r:id="rId23"/>
    <p:sldId id="263" r:id="rId24"/>
    <p:sldId id="278" r:id="rId25"/>
    <p:sldId id="279" r:id="rId26"/>
    <p:sldId id="264" r:id="rId27"/>
    <p:sldId id="265" r:id="rId28"/>
    <p:sldId id="327" r:id="rId29"/>
    <p:sldId id="266" r:id="rId30"/>
    <p:sldId id="309" r:id="rId31"/>
    <p:sldId id="311" r:id="rId32"/>
    <p:sldId id="313" r:id="rId33"/>
    <p:sldId id="312" r:id="rId34"/>
    <p:sldId id="314" r:id="rId35"/>
    <p:sldId id="315" r:id="rId36"/>
    <p:sldId id="316" r:id="rId37"/>
    <p:sldId id="317" r:id="rId38"/>
    <p:sldId id="318" r:id="rId39"/>
    <p:sldId id="319" r:id="rId40"/>
    <p:sldId id="320" r:id="rId41"/>
    <p:sldId id="321" r:id="rId42"/>
    <p:sldId id="322" r:id="rId43"/>
    <p:sldId id="272" r:id="rId44"/>
    <p:sldId id="273" r:id="rId45"/>
    <p:sldId id="340" r:id="rId46"/>
    <p:sldId id="330" r:id="rId47"/>
    <p:sldId id="324" r:id="rId48"/>
    <p:sldId id="331" r:id="rId49"/>
    <p:sldId id="333" r:id="rId50"/>
    <p:sldId id="334" r:id="rId51"/>
    <p:sldId id="332" r:id="rId52"/>
    <p:sldId id="335" r:id="rId53"/>
    <p:sldId id="336" r:id="rId54"/>
    <p:sldId id="337" r:id="rId55"/>
    <p:sldId id="339" r:id="rId56"/>
    <p:sldId id="338" r:id="rId57"/>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66"/>
    <a:srgbClr val="66CC00"/>
    <a:srgbClr val="990000"/>
    <a:srgbClr val="DC00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3" autoAdjust="0"/>
    <p:restoredTop sz="98122" autoAdjust="0"/>
  </p:normalViewPr>
  <p:slideViewPr>
    <p:cSldViewPr snapToGrid="0" snapToObjects="1">
      <p:cViewPr>
        <p:scale>
          <a:sx n="100" d="100"/>
          <a:sy n="100" d="100"/>
        </p:scale>
        <p:origin x="-1552" y="-3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1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CFB188-B9C4-4743-93B4-F00972E976A4}" type="doc">
      <dgm:prSet loTypeId="urn:microsoft.com/office/officeart/2009/3/layout/CircleRelationship" loCatId="" qsTypeId="urn:microsoft.com/office/officeart/2005/8/quickstyle/simple4" qsCatId="simple" csTypeId="urn:microsoft.com/office/officeart/2005/8/colors/accent1_2" csCatId="accent1" phldr="1"/>
      <dgm:spPr/>
      <dgm:t>
        <a:bodyPr/>
        <a:lstStyle/>
        <a:p>
          <a:endParaRPr lang="en-US"/>
        </a:p>
      </dgm:t>
    </dgm:pt>
    <dgm:pt modelId="{FA90E404-6567-9F4A-BF15-C70CFDAAF86E}">
      <dgm:prSet phldrT="[Text]" custT="1">
        <dgm:style>
          <a:lnRef idx="3">
            <a:schemeClr val="lt1"/>
          </a:lnRef>
          <a:fillRef idx="1">
            <a:schemeClr val="accent1"/>
          </a:fillRef>
          <a:effectRef idx="1">
            <a:schemeClr val="accent1"/>
          </a:effectRef>
          <a:fontRef idx="minor">
            <a:schemeClr val="lt1"/>
          </a:fontRef>
        </dgm:style>
      </dgm:prSet>
      <dgm:spPr/>
      <dgm:t>
        <a:bodyPr/>
        <a:lstStyle/>
        <a:p>
          <a:r>
            <a:rPr lang="en-US" sz="2400" b="1" dirty="0" smtClean="0"/>
            <a:t>Libraries</a:t>
          </a:r>
          <a:endParaRPr lang="en-US" sz="1100" b="1" dirty="0"/>
        </a:p>
      </dgm:t>
    </dgm:pt>
    <dgm:pt modelId="{577068E5-8D7D-5F42-A8C5-7EEFC374571F}" type="parTrans" cxnId="{3C38B4C7-E8A7-564B-B86E-60B15A6F4E66}">
      <dgm:prSet/>
      <dgm:spPr/>
      <dgm:t>
        <a:bodyPr/>
        <a:lstStyle/>
        <a:p>
          <a:endParaRPr lang="en-US"/>
        </a:p>
      </dgm:t>
    </dgm:pt>
    <dgm:pt modelId="{83AF96F3-E907-5D44-9AE4-B45020CDA3A8}" type="sibTrans" cxnId="{3C38B4C7-E8A7-564B-B86E-60B15A6F4E66}">
      <dgm:prSet/>
      <dgm:spPr/>
      <dgm:t>
        <a:bodyPr/>
        <a:lstStyle/>
        <a:p>
          <a:endParaRPr lang="en-US"/>
        </a:p>
      </dgm:t>
    </dgm:pt>
    <dgm:pt modelId="{5B895F40-959B-BC41-A446-80950007E440}">
      <dgm:prSet phldrT="[Text]" custT="1">
        <dgm:style>
          <a:lnRef idx="3">
            <a:schemeClr val="lt1"/>
          </a:lnRef>
          <a:fillRef idx="1">
            <a:schemeClr val="accent2"/>
          </a:fillRef>
          <a:effectRef idx="1">
            <a:schemeClr val="accent2"/>
          </a:effectRef>
          <a:fontRef idx="minor">
            <a:schemeClr val="lt1"/>
          </a:fontRef>
        </dgm:style>
      </dgm:prSet>
      <dgm:spPr/>
      <dgm:t>
        <a:bodyPr/>
        <a:lstStyle/>
        <a:p>
          <a:r>
            <a:rPr lang="en-US" sz="1800" b="1" dirty="0" smtClean="0"/>
            <a:t>School</a:t>
          </a:r>
          <a:endParaRPr lang="en-US" sz="1800" b="1" dirty="0"/>
        </a:p>
      </dgm:t>
    </dgm:pt>
    <dgm:pt modelId="{FFC07CC0-2EA7-5441-B6AE-C4B4A26E0D77}" type="parTrans" cxnId="{E7832F9F-034B-3748-96A3-873003764648}">
      <dgm:prSet/>
      <dgm:spPr/>
      <dgm:t>
        <a:bodyPr/>
        <a:lstStyle/>
        <a:p>
          <a:endParaRPr lang="en-US"/>
        </a:p>
      </dgm:t>
    </dgm:pt>
    <dgm:pt modelId="{365E4064-57D0-CA4F-A3E6-8A49DFE2FD94}" type="sibTrans" cxnId="{E7832F9F-034B-3748-96A3-873003764648}">
      <dgm:prSet/>
      <dgm:spPr/>
      <dgm:t>
        <a:bodyPr/>
        <a:lstStyle/>
        <a:p>
          <a:endParaRPr lang="en-US"/>
        </a:p>
      </dgm:t>
    </dgm:pt>
    <dgm:pt modelId="{E9459CA7-9603-D34D-882C-C864BDD85996}">
      <dgm:prSet phldrT="[Text]" custT="1">
        <dgm:style>
          <a:lnRef idx="3">
            <a:schemeClr val="lt1"/>
          </a:lnRef>
          <a:fillRef idx="1">
            <a:schemeClr val="accent4"/>
          </a:fillRef>
          <a:effectRef idx="1">
            <a:schemeClr val="accent4"/>
          </a:effectRef>
          <a:fontRef idx="minor">
            <a:schemeClr val="lt1"/>
          </a:fontRef>
        </dgm:style>
      </dgm:prSet>
      <dgm:spPr/>
      <dgm:t>
        <a:bodyPr/>
        <a:lstStyle/>
        <a:p>
          <a:r>
            <a:rPr lang="en-US" sz="1800" b="1" dirty="0" smtClean="0"/>
            <a:t>Post-Secondary</a:t>
          </a:r>
          <a:endParaRPr lang="en-US" sz="1800" b="1" dirty="0"/>
        </a:p>
      </dgm:t>
    </dgm:pt>
    <dgm:pt modelId="{D28A2686-24A3-F048-87A5-41084595C071}" type="parTrans" cxnId="{132C7237-F292-444E-8406-F3116CEC081E}">
      <dgm:prSet/>
      <dgm:spPr/>
      <dgm:t>
        <a:bodyPr/>
        <a:lstStyle/>
        <a:p>
          <a:endParaRPr lang="en-US"/>
        </a:p>
      </dgm:t>
    </dgm:pt>
    <dgm:pt modelId="{EC530AD8-F702-504C-9BFF-D8551B3A0333}" type="sibTrans" cxnId="{132C7237-F292-444E-8406-F3116CEC081E}">
      <dgm:prSet/>
      <dgm:spPr/>
      <dgm:t>
        <a:bodyPr/>
        <a:lstStyle/>
        <a:p>
          <a:endParaRPr lang="en-US"/>
        </a:p>
      </dgm:t>
    </dgm:pt>
    <dgm:pt modelId="{68DD9566-F6A8-E347-B4DC-3B7506259BC0}">
      <dgm:prSet>
        <dgm:style>
          <a:lnRef idx="3">
            <a:schemeClr val="lt1"/>
          </a:lnRef>
          <a:fillRef idx="1">
            <a:schemeClr val="accent3"/>
          </a:fillRef>
          <a:effectRef idx="1">
            <a:schemeClr val="accent3"/>
          </a:effectRef>
          <a:fontRef idx="minor">
            <a:schemeClr val="lt1"/>
          </a:fontRef>
        </dgm:style>
      </dgm:prSet>
      <dgm:spPr/>
      <dgm:t>
        <a:bodyPr/>
        <a:lstStyle/>
        <a:p>
          <a:r>
            <a:rPr lang="en-US" b="1" dirty="0" smtClean="0"/>
            <a:t>Special</a:t>
          </a:r>
          <a:endParaRPr lang="en-US" b="1" dirty="0"/>
        </a:p>
      </dgm:t>
    </dgm:pt>
    <dgm:pt modelId="{9668910A-534F-E24C-8A49-06C5711DEC5A}" type="parTrans" cxnId="{D4636EE0-CF39-F14F-BBD9-05A1E790E07A}">
      <dgm:prSet/>
      <dgm:spPr/>
      <dgm:t>
        <a:bodyPr/>
        <a:lstStyle/>
        <a:p>
          <a:endParaRPr lang="en-US"/>
        </a:p>
      </dgm:t>
    </dgm:pt>
    <dgm:pt modelId="{3CE523C8-8CDD-9148-9A49-A314D7607D0C}" type="sibTrans" cxnId="{D4636EE0-CF39-F14F-BBD9-05A1E790E07A}">
      <dgm:prSet/>
      <dgm:spPr/>
      <dgm:t>
        <a:bodyPr/>
        <a:lstStyle/>
        <a:p>
          <a:endParaRPr lang="en-US"/>
        </a:p>
      </dgm:t>
    </dgm:pt>
    <dgm:pt modelId="{02A71C45-3568-2B4D-859B-0FB46576589C}">
      <dgm:prSet>
        <dgm:style>
          <a:lnRef idx="3">
            <a:schemeClr val="lt1"/>
          </a:lnRef>
          <a:fillRef idx="1">
            <a:schemeClr val="accent5"/>
          </a:fillRef>
          <a:effectRef idx="1">
            <a:schemeClr val="accent5"/>
          </a:effectRef>
          <a:fontRef idx="minor">
            <a:schemeClr val="lt1"/>
          </a:fontRef>
        </dgm:style>
      </dgm:prSet>
      <dgm:spPr/>
      <dgm:t>
        <a:bodyPr/>
        <a:lstStyle/>
        <a:p>
          <a:r>
            <a:rPr lang="en-US" b="1" dirty="0" smtClean="0"/>
            <a:t>Public</a:t>
          </a:r>
          <a:endParaRPr lang="en-US" b="1" dirty="0"/>
        </a:p>
      </dgm:t>
    </dgm:pt>
    <dgm:pt modelId="{2325198C-E62A-E447-BFC6-A59EB9663FC0}" type="parTrans" cxnId="{38B03531-CB94-CB4B-B0B4-D094C6B368A0}">
      <dgm:prSet/>
      <dgm:spPr/>
      <dgm:t>
        <a:bodyPr/>
        <a:lstStyle/>
        <a:p>
          <a:endParaRPr lang="en-US"/>
        </a:p>
      </dgm:t>
    </dgm:pt>
    <dgm:pt modelId="{F1E40159-C334-FB41-8A91-FC7F04FE9B60}" type="sibTrans" cxnId="{38B03531-CB94-CB4B-B0B4-D094C6B368A0}">
      <dgm:prSet/>
      <dgm:spPr/>
      <dgm:t>
        <a:bodyPr/>
        <a:lstStyle/>
        <a:p>
          <a:endParaRPr lang="en-US"/>
        </a:p>
      </dgm:t>
    </dgm:pt>
    <dgm:pt modelId="{EB06BC80-2DCB-524F-A5CF-6B7E3A54E6DB}" type="pres">
      <dgm:prSet presAssocID="{D7CFB188-B9C4-4743-93B4-F00972E976A4}" presName="Name0" presStyleCnt="0">
        <dgm:presLayoutVars>
          <dgm:chMax val="1"/>
          <dgm:chPref val="1"/>
        </dgm:presLayoutVars>
      </dgm:prSet>
      <dgm:spPr/>
      <dgm:t>
        <a:bodyPr/>
        <a:lstStyle/>
        <a:p>
          <a:endParaRPr lang="en-US"/>
        </a:p>
      </dgm:t>
    </dgm:pt>
    <dgm:pt modelId="{F2ADDDA2-6FC8-4A4F-B61A-66B329861B26}" type="pres">
      <dgm:prSet presAssocID="{FA90E404-6567-9F4A-BF15-C70CFDAAF86E}" presName="Parent" presStyleLbl="node0" presStyleIdx="0" presStyleCnt="1" custScaleX="76387" custScaleY="71332">
        <dgm:presLayoutVars>
          <dgm:chMax val="5"/>
          <dgm:chPref val="5"/>
        </dgm:presLayoutVars>
      </dgm:prSet>
      <dgm:spPr/>
      <dgm:t>
        <a:bodyPr/>
        <a:lstStyle/>
        <a:p>
          <a:endParaRPr lang="en-US"/>
        </a:p>
      </dgm:t>
    </dgm:pt>
    <dgm:pt modelId="{5BEF85B5-A2DC-5740-9FFD-82CC8DBA8DA2}" type="pres">
      <dgm:prSet presAssocID="{FA90E404-6567-9F4A-BF15-C70CFDAAF86E}" presName="Accent1" presStyleLbl="node1" presStyleIdx="0" presStyleCnt="17">
        <dgm:style>
          <a:lnRef idx="3">
            <a:schemeClr val="lt1"/>
          </a:lnRef>
          <a:fillRef idx="1">
            <a:schemeClr val="accent3"/>
          </a:fillRef>
          <a:effectRef idx="1">
            <a:schemeClr val="accent3"/>
          </a:effectRef>
          <a:fontRef idx="minor">
            <a:schemeClr val="lt1"/>
          </a:fontRef>
        </dgm:style>
      </dgm:prSet>
      <dgm:spPr/>
    </dgm:pt>
    <dgm:pt modelId="{ED4DD116-8C7C-AF4A-B390-8B508D46F1A4}" type="pres">
      <dgm:prSet presAssocID="{FA90E404-6567-9F4A-BF15-C70CFDAAF86E}" presName="Accent2" presStyleLbl="node1" presStyleIdx="1" presStyleCnt="17" custScaleX="155701" custScaleY="159577" custLinFactX="66749" custLinFactNeighborX="100000" custLinFactNeighborY="45599">
        <dgm:style>
          <a:lnRef idx="3">
            <a:schemeClr val="lt1"/>
          </a:lnRef>
          <a:fillRef idx="1">
            <a:schemeClr val="accent4"/>
          </a:fillRef>
          <a:effectRef idx="1">
            <a:schemeClr val="accent4"/>
          </a:effectRef>
          <a:fontRef idx="minor">
            <a:schemeClr val="lt1"/>
          </a:fontRef>
        </dgm:style>
      </dgm:prSet>
      <dgm:spPr/>
    </dgm:pt>
    <dgm:pt modelId="{1F983F03-B165-A94D-8A9A-0B8DF6200903}" type="pres">
      <dgm:prSet presAssocID="{FA90E404-6567-9F4A-BF15-C70CFDAAF86E}" presName="Accent3" presStyleLbl="node1" presStyleIdx="2" presStyleCnt="17" custLinFactNeighborX="17350" custLinFactNeighborY="40509">
        <dgm:style>
          <a:lnRef idx="3">
            <a:schemeClr val="lt1"/>
          </a:lnRef>
          <a:fillRef idx="1">
            <a:schemeClr val="accent5"/>
          </a:fillRef>
          <a:effectRef idx="1">
            <a:schemeClr val="accent5"/>
          </a:effectRef>
          <a:fontRef idx="minor">
            <a:schemeClr val="lt1"/>
          </a:fontRef>
        </dgm:style>
      </dgm:prSet>
      <dgm:spPr/>
    </dgm:pt>
    <dgm:pt modelId="{C265A45F-0DE4-9A4A-B82C-5910CD0B0AE6}" type="pres">
      <dgm:prSet presAssocID="{FA90E404-6567-9F4A-BF15-C70CFDAAF86E}" presName="Accent4" presStyleLbl="node1" presStyleIdx="3" presStyleCnt="17" custScaleX="173540" custScaleY="159572" custLinFactY="-100000" custLinFactNeighborX="-2920" custLinFactNeighborY="-134209">
        <dgm:style>
          <a:lnRef idx="3">
            <a:schemeClr val="lt1"/>
          </a:lnRef>
          <a:fillRef idx="1">
            <a:schemeClr val="accent2"/>
          </a:fillRef>
          <a:effectRef idx="1">
            <a:schemeClr val="accent2"/>
          </a:effectRef>
          <a:fontRef idx="minor">
            <a:schemeClr val="lt1"/>
          </a:fontRef>
        </dgm:style>
      </dgm:prSet>
      <dgm:spPr/>
    </dgm:pt>
    <dgm:pt modelId="{1A16769E-7F79-B741-BF05-4279BE55DAA4}" type="pres">
      <dgm:prSet presAssocID="{FA90E404-6567-9F4A-BF15-C70CFDAAF86E}" presName="Accent5" presStyleLbl="node1" presStyleIdx="4" presStyleCnt="17">
        <dgm:style>
          <a:lnRef idx="3">
            <a:schemeClr val="lt1"/>
          </a:lnRef>
          <a:fillRef idx="1">
            <a:schemeClr val="accent4"/>
          </a:fillRef>
          <a:effectRef idx="1">
            <a:schemeClr val="accent4"/>
          </a:effectRef>
          <a:fontRef idx="minor">
            <a:schemeClr val="lt1"/>
          </a:fontRef>
        </dgm:style>
      </dgm:prSet>
      <dgm:spPr/>
    </dgm:pt>
    <dgm:pt modelId="{48031562-BEC7-164F-BE58-76E0EFE846FE}" type="pres">
      <dgm:prSet presAssocID="{FA90E404-6567-9F4A-BF15-C70CFDAAF86E}" presName="Accent6" presStyleLbl="node1" presStyleIdx="5" presStyleCnt="17" custScaleX="218555" custScaleY="170777">
        <dgm:style>
          <a:lnRef idx="3">
            <a:schemeClr val="lt1"/>
          </a:lnRef>
          <a:fillRef idx="1">
            <a:schemeClr val="accent5"/>
          </a:fillRef>
          <a:effectRef idx="1">
            <a:schemeClr val="accent5"/>
          </a:effectRef>
          <a:fontRef idx="minor">
            <a:schemeClr val="lt1"/>
          </a:fontRef>
        </dgm:style>
      </dgm:prSet>
      <dgm:spPr/>
    </dgm:pt>
    <dgm:pt modelId="{0B2CB489-C62A-6043-B3DC-21EAF9484BBA}" type="pres">
      <dgm:prSet presAssocID="{5B895F40-959B-BC41-A446-80950007E440}" presName="Child1" presStyleLbl="node1" presStyleIdx="6" presStyleCnt="17" custScaleX="141717" custScaleY="110205" custLinFactNeighborX="37168" custLinFactNeighborY="-21927">
        <dgm:presLayoutVars>
          <dgm:chMax val="0"/>
          <dgm:chPref val="0"/>
        </dgm:presLayoutVars>
      </dgm:prSet>
      <dgm:spPr/>
      <dgm:t>
        <a:bodyPr/>
        <a:lstStyle/>
        <a:p>
          <a:endParaRPr lang="en-US"/>
        </a:p>
      </dgm:t>
    </dgm:pt>
    <dgm:pt modelId="{6BF29568-20D6-F34C-8EC7-B9DF9CE4E671}" type="pres">
      <dgm:prSet presAssocID="{5B895F40-959B-BC41-A446-80950007E440}" presName="Accent7" presStyleCnt="0"/>
      <dgm:spPr/>
    </dgm:pt>
    <dgm:pt modelId="{48E64289-1888-DB4B-837B-4E982B93F944}" type="pres">
      <dgm:prSet presAssocID="{5B895F40-959B-BC41-A446-80950007E440}" presName="AccentHold1" presStyleLbl="node1" presStyleIdx="7" presStyleCnt="17" custScaleX="150176" custScaleY="160627" custLinFactNeighborX="36996" custLinFactNeighborY="16797">
        <dgm:style>
          <a:lnRef idx="3">
            <a:schemeClr val="lt1"/>
          </a:lnRef>
          <a:fillRef idx="1">
            <a:schemeClr val="accent5"/>
          </a:fillRef>
          <a:effectRef idx="1">
            <a:schemeClr val="accent5"/>
          </a:effectRef>
          <a:fontRef idx="minor">
            <a:schemeClr val="lt1"/>
          </a:fontRef>
        </dgm:style>
      </dgm:prSet>
      <dgm:spPr/>
    </dgm:pt>
    <dgm:pt modelId="{3F7CC5C8-A1C5-DE46-BDB3-D263D0633C25}" type="pres">
      <dgm:prSet presAssocID="{5B895F40-959B-BC41-A446-80950007E440}" presName="Accent8" presStyleCnt="0"/>
      <dgm:spPr/>
    </dgm:pt>
    <dgm:pt modelId="{AB340466-7807-EF47-B5BE-6B86C41D88B2}" type="pres">
      <dgm:prSet presAssocID="{5B895F40-959B-BC41-A446-80950007E440}" presName="AccentHold2" presStyleLbl="node1" presStyleIdx="8" presStyleCnt="17" custScaleX="74051" custScaleY="67212" custLinFactY="-28258" custLinFactNeighborX="48932" custLinFactNeighborY="-100000">
        <dgm:style>
          <a:lnRef idx="3">
            <a:schemeClr val="lt1"/>
          </a:lnRef>
          <a:fillRef idx="1">
            <a:schemeClr val="accent3"/>
          </a:fillRef>
          <a:effectRef idx="1">
            <a:schemeClr val="accent3"/>
          </a:effectRef>
          <a:fontRef idx="minor">
            <a:schemeClr val="lt1"/>
          </a:fontRef>
        </dgm:style>
      </dgm:prSet>
      <dgm:spPr>
        <a:ln/>
      </dgm:spPr>
    </dgm:pt>
    <dgm:pt modelId="{79BA55E1-354C-A148-AFE3-09A405F1652F}" type="pres">
      <dgm:prSet presAssocID="{E9459CA7-9603-D34D-882C-C864BDD85996}" presName="Child2" presStyleLbl="node1" presStyleIdx="9" presStyleCnt="17" custScaleX="152100" custScaleY="115917" custLinFactNeighborX="-95303" custLinFactNeighborY="-4767">
        <dgm:presLayoutVars>
          <dgm:chMax val="0"/>
          <dgm:chPref val="0"/>
        </dgm:presLayoutVars>
      </dgm:prSet>
      <dgm:spPr/>
      <dgm:t>
        <a:bodyPr/>
        <a:lstStyle/>
        <a:p>
          <a:endParaRPr lang="en-US"/>
        </a:p>
      </dgm:t>
    </dgm:pt>
    <dgm:pt modelId="{407C5ACD-DDD7-B14F-B06C-5F81096D4BC3}" type="pres">
      <dgm:prSet presAssocID="{E9459CA7-9603-D34D-882C-C864BDD85996}" presName="Accent9" presStyleCnt="0"/>
      <dgm:spPr/>
    </dgm:pt>
    <dgm:pt modelId="{9DCBC5E7-D535-4047-8F12-66D3D4CCA31B}" type="pres">
      <dgm:prSet presAssocID="{E9459CA7-9603-D34D-882C-C864BDD85996}" presName="AccentHold1" presStyleLbl="node1" presStyleIdx="10" presStyleCnt="17" custScaleX="158001" custScaleY="135953" custLinFactNeighborX="-77354" custLinFactNeighborY="90583">
        <dgm:style>
          <a:lnRef idx="3">
            <a:schemeClr val="lt1"/>
          </a:lnRef>
          <a:fillRef idx="1">
            <a:schemeClr val="accent2"/>
          </a:fillRef>
          <a:effectRef idx="1">
            <a:schemeClr val="accent2"/>
          </a:effectRef>
          <a:fontRef idx="minor">
            <a:schemeClr val="lt1"/>
          </a:fontRef>
        </dgm:style>
      </dgm:prSet>
      <dgm:spPr/>
    </dgm:pt>
    <dgm:pt modelId="{B8EAF655-275B-1F47-8705-DF4EAA0D4D28}" type="pres">
      <dgm:prSet presAssocID="{E9459CA7-9603-D34D-882C-C864BDD85996}" presName="Accent10" presStyleCnt="0"/>
      <dgm:spPr/>
    </dgm:pt>
    <dgm:pt modelId="{15EB4B31-3AB4-804E-A610-DE6AC738824E}" type="pres">
      <dgm:prSet presAssocID="{E9459CA7-9603-D34D-882C-C864BDD85996}" presName="AccentHold2" presStyleLbl="node1" presStyleIdx="11" presStyleCnt="17" custScaleX="175447" custScaleY="176937" custLinFactX="100000" custLinFactY="-100000" custLinFactNeighborX="191578" custLinFactNeighborY="-173137">
        <dgm:style>
          <a:lnRef idx="3">
            <a:schemeClr val="lt1"/>
          </a:lnRef>
          <a:fillRef idx="1">
            <a:schemeClr val="accent4"/>
          </a:fillRef>
          <a:effectRef idx="1">
            <a:schemeClr val="accent4"/>
          </a:effectRef>
          <a:fontRef idx="minor">
            <a:schemeClr val="lt1"/>
          </a:fontRef>
        </dgm:style>
      </dgm:prSet>
      <dgm:spPr/>
    </dgm:pt>
    <dgm:pt modelId="{36FB4828-F1E5-0C4F-9F8C-D0D282C1C2DE}" type="pres">
      <dgm:prSet presAssocID="{E9459CA7-9603-D34D-882C-C864BDD85996}" presName="Accent11" presStyleCnt="0"/>
      <dgm:spPr/>
    </dgm:pt>
    <dgm:pt modelId="{BFC78DA5-E07A-7A43-B28A-9EAB2C3FAACE}" type="pres">
      <dgm:prSet presAssocID="{E9459CA7-9603-D34D-882C-C864BDD85996}" presName="AccentHold3" presStyleLbl="node1" presStyleIdx="12" presStyleCnt="17" custScaleX="175785" custScaleY="130936" custLinFactX="-34512" custLinFactNeighborX="-100000" custLinFactNeighborY="-88183">
        <dgm:style>
          <a:lnRef idx="3">
            <a:schemeClr val="lt1"/>
          </a:lnRef>
          <a:fillRef idx="1">
            <a:schemeClr val="accent2"/>
          </a:fillRef>
          <a:effectRef idx="1">
            <a:schemeClr val="accent2"/>
          </a:effectRef>
          <a:fontRef idx="minor">
            <a:schemeClr val="lt1"/>
          </a:fontRef>
        </dgm:style>
      </dgm:prSet>
      <dgm:spPr/>
    </dgm:pt>
    <dgm:pt modelId="{197742BE-D94E-BA47-8323-4DAEB38085CC}" type="pres">
      <dgm:prSet presAssocID="{68DD9566-F6A8-E347-B4DC-3B7506259BC0}" presName="Child3" presStyleLbl="node1" presStyleIdx="13" presStyleCnt="17" custLinFactX="-22704" custLinFactNeighborX="-100000" custLinFactNeighborY="-36697">
        <dgm:presLayoutVars>
          <dgm:chMax val="0"/>
          <dgm:chPref val="0"/>
        </dgm:presLayoutVars>
      </dgm:prSet>
      <dgm:spPr/>
      <dgm:t>
        <a:bodyPr/>
        <a:lstStyle/>
        <a:p>
          <a:endParaRPr lang="en-US"/>
        </a:p>
      </dgm:t>
    </dgm:pt>
    <dgm:pt modelId="{45C625AC-D653-244B-85B7-D059AC6275BA}" type="pres">
      <dgm:prSet presAssocID="{68DD9566-F6A8-E347-B4DC-3B7506259BC0}" presName="Accent12" presStyleCnt="0"/>
      <dgm:spPr/>
    </dgm:pt>
    <dgm:pt modelId="{DD0C345F-D2A9-EC4F-91AC-0AEE7AAB7725}" type="pres">
      <dgm:prSet presAssocID="{68DD9566-F6A8-E347-B4DC-3B7506259BC0}" presName="AccentHold1" presStyleLbl="node1" presStyleIdx="14" presStyleCnt="17" custScaleX="172411" custScaleY="141169" custLinFactY="-6748" custLinFactNeighborX="-51022" custLinFactNeighborY="-100000">
        <dgm:style>
          <a:lnRef idx="3">
            <a:schemeClr val="lt1"/>
          </a:lnRef>
          <a:fillRef idx="1">
            <a:schemeClr val="accent4"/>
          </a:fillRef>
          <a:effectRef idx="1">
            <a:schemeClr val="accent4"/>
          </a:effectRef>
          <a:fontRef idx="minor">
            <a:schemeClr val="lt1"/>
          </a:fontRef>
        </dgm:style>
      </dgm:prSet>
      <dgm:spPr/>
    </dgm:pt>
    <dgm:pt modelId="{AB6F5D93-840C-F741-83A7-661356512A80}" type="pres">
      <dgm:prSet presAssocID="{02A71C45-3568-2B4D-859B-0FB46576589C}" presName="Child4" presStyleLbl="node1" presStyleIdx="15" presStyleCnt="17" custLinFactNeighborX="-33256" custLinFactNeighborY="-83716">
        <dgm:presLayoutVars>
          <dgm:chMax val="0"/>
          <dgm:chPref val="0"/>
        </dgm:presLayoutVars>
      </dgm:prSet>
      <dgm:spPr/>
      <dgm:t>
        <a:bodyPr/>
        <a:lstStyle/>
        <a:p>
          <a:endParaRPr lang="en-US"/>
        </a:p>
      </dgm:t>
    </dgm:pt>
    <dgm:pt modelId="{84778B7F-9C06-BE42-92A0-D4B7A0C5F35F}" type="pres">
      <dgm:prSet presAssocID="{02A71C45-3568-2B4D-859B-0FB46576589C}" presName="Accent13" presStyleCnt="0"/>
      <dgm:spPr/>
    </dgm:pt>
    <dgm:pt modelId="{9CCD7265-DA39-2B4C-B82D-CF63B6505B06}" type="pres">
      <dgm:prSet presAssocID="{02A71C45-3568-2B4D-859B-0FB46576589C}" presName="AccentHold1" presStyleLbl="node1" presStyleIdx="16" presStyleCnt="17" custScaleX="164436" custScaleY="148520" custLinFactX="7537" custLinFactY="-64182" custLinFactNeighborX="100000" custLinFactNeighborY="-100000">
        <dgm:style>
          <a:lnRef idx="3">
            <a:schemeClr val="lt1"/>
          </a:lnRef>
          <a:fillRef idx="1">
            <a:schemeClr val="accent5"/>
          </a:fillRef>
          <a:effectRef idx="1">
            <a:schemeClr val="accent5"/>
          </a:effectRef>
          <a:fontRef idx="minor">
            <a:schemeClr val="lt1"/>
          </a:fontRef>
        </dgm:style>
      </dgm:prSet>
      <dgm:spPr/>
    </dgm:pt>
  </dgm:ptLst>
  <dgm:cxnLst>
    <dgm:cxn modelId="{69CF56B8-2CCF-DD48-8DB0-9079BB5471EA}" type="presOf" srcId="{02A71C45-3568-2B4D-859B-0FB46576589C}" destId="{AB6F5D93-840C-F741-83A7-661356512A80}" srcOrd="0" destOrd="0" presId="urn:microsoft.com/office/officeart/2009/3/layout/CircleRelationship"/>
    <dgm:cxn modelId="{8517B788-E150-6447-999F-548FB32DE313}" type="presOf" srcId="{D7CFB188-B9C4-4743-93B4-F00972E976A4}" destId="{EB06BC80-2DCB-524F-A5CF-6B7E3A54E6DB}" srcOrd="0" destOrd="0" presId="urn:microsoft.com/office/officeart/2009/3/layout/CircleRelationship"/>
    <dgm:cxn modelId="{3C38B4C7-E8A7-564B-B86E-60B15A6F4E66}" srcId="{D7CFB188-B9C4-4743-93B4-F00972E976A4}" destId="{FA90E404-6567-9F4A-BF15-C70CFDAAF86E}" srcOrd="0" destOrd="0" parTransId="{577068E5-8D7D-5F42-A8C5-7EEFC374571F}" sibTransId="{83AF96F3-E907-5D44-9AE4-B45020CDA3A8}"/>
    <dgm:cxn modelId="{D11DA1DD-1CAD-DE4C-8954-20B3E3831CC2}" type="presOf" srcId="{FA90E404-6567-9F4A-BF15-C70CFDAAF86E}" destId="{F2ADDDA2-6FC8-4A4F-B61A-66B329861B26}" srcOrd="0" destOrd="0" presId="urn:microsoft.com/office/officeart/2009/3/layout/CircleRelationship"/>
    <dgm:cxn modelId="{8B151DCC-9FD5-3848-AD90-8A657F4670A9}" type="presOf" srcId="{E9459CA7-9603-D34D-882C-C864BDD85996}" destId="{79BA55E1-354C-A148-AFE3-09A405F1652F}" srcOrd="0" destOrd="0" presId="urn:microsoft.com/office/officeart/2009/3/layout/CircleRelationship"/>
    <dgm:cxn modelId="{132C7237-F292-444E-8406-F3116CEC081E}" srcId="{FA90E404-6567-9F4A-BF15-C70CFDAAF86E}" destId="{E9459CA7-9603-D34D-882C-C864BDD85996}" srcOrd="1" destOrd="0" parTransId="{D28A2686-24A3-F048-87A5-41084595C071}" sibTransId="{EC530AD8-F702-504C-9BFF-D8551B3A0333}"/>
    <dgm:cxn modelId="{38B03531-CB94-CB4B-B0B4-D094C6B368A0}" srcId="{FA90E404-6567-9F4A-BF15-C70CFDAAF86E}" destId="{02A71C45-3568-2B4D-859B-0FB46576589C}" srcOrd="3" destOrd="0" parTransId="{2325198C-E62A-E447-BFC6-A59EB9663FC0}" sibTransId="{F1E40159-C334-FB41-8A91-FC7F04FE9B60}"/>
    <dgm:cxn modelId="{4B28F2B3-1768-1347-B76B-5CBA34F69359}" type="presOf" srcId="{68DD9566-F6A8-E347-B4DC-3B7506259BC0}" destId="{197742BE-D94E-BA47-8323-4DAEB38085CC}" srcOrd="0" destOrd="0" presId="urn:microsoft.com/office/officeart/2009/3/layout/CircleRelationship"/>
    <dgm:cxn modelId="{E7832F9F-034B-3748-96A3-873003764648}" srcId="{FA90E404-6567-9F4A-BF15-C70CFDAAF86E}" destId="{5B895F40-959B-BC41-A446-80950007E440}" srcOrd="0" destOrd="0" parTransId="{FFC07CC0-2EA7-5441-B6AE-C4B4A26E0D77}" sibTransId="{365E4064-57D0-CA4F-A3E6-8A49DFE2FD94}"/>
    <dgm:cxn modelId="{EB7F1A50-950B-114E-ADDC-62A7873A6B65}" type="presOf" srcId="{5B895F40-959B-BC41-A446-80950007E440}" destId="{0B2CB489-C62A-6043-B3DC-21EAF9484BBA}" srcOrd="0" destOrd="0" presId="urn:microsoft.com/office/officeart/2009/3/layout/CircleRelationship"/>
    <dgm:cxn modelId="{D4636EE0-CF39-F14F-BBD9-05A1E790E07A}" srcId="{FA90E404-6567-9F4A-BF15-C70CFDAAF86E}" destId="{68DD9566-F6A8-E347-B4DC-3B7506259BC0}" srcOrd="2" destOrd="0" parTransId="{9668910A-534F-E24C-8A49-06C5711DEC5A}" sibTransId="{3CE523C8-8CDD-9148-9A49-A314D7607D0C}"/>
    <dgm:cxn modelId="{DB9C2079-03F8-CA47-952B-E2BD941D7480}" type="presParOf" srcId="{EB06BC80-2DCB-524F-A5CF-6B7E3A54E6DB}" destId="{F2ADDDA2-6FC8-4A4F-B61A-66B329861B26}" srcOrd="0" destOrd="0" presId="urn:microsoft.com/office/officeart/2009/3/layout/CircleRelationship"/>
    <dgm:cxn modelId="{851623CC-C0AD-6A40-A030-F41FB8F5960A}" type="presParOf" srcId="{EB06BC80-2DCB-524F-A5CF-6B7E3A54E6DB}" destId="{5BEF85B5-A2DC-5740-9FFD-82CC8DBA8DA2}" srcOrd="1" destOrd="0" presId="urn:microsoft.com/office/officeart/2009/3/layout/CircleRelationship"/>
    <dgm:cxn modelId="{AB77B167-08B1-BB45-8048-E46124525DF3}" type="presParOf" srcId="{EB06BC80-2DCB-524F-A5CF-6B7E3A54E6DB}" destId="{ED4DD116-8C7C-AF4A-B390-8B508D46F1A4}" srcOrd="2" destOrd="0" presId="urn:microsoft.com/office/officeart/2009/3/layout/CircleRelationship"/>
    <dgm:cxn modelId="{A7CAF166-2861-9849-9259-587C022C5EB8}" type="presParOf" srcId="{EB06BC80-2DCB-524F-A5CF-6B7E3A54E6DB}" destId="{1F983F03-B165-A94D-8A9A-0B8DF6200903}" srcOrd="3" destOrd="0" presId="urn:microsoft.com/office/officeart/2009/3/layout/CircleRelationship"/>
    <dgm:cxn modelId="{99DE0AE4-E3D9-8646-82EA-FD527284821F}" type="presParOf" srcId="{EB06BC80-2DCB-524F-A5CF-6B7E3A54E6DB}" destId="{C265A45F-0DE4-9A4A-B82C-5910CD0B0AE6}" srcOrd="4" destOrd="0" presId="urn:microsoft.com/office/officeart/2009/3/layout/CircleRelationship"/>
    <dgm:cxn modelId="{5BCE7BD5-49EF-E347-B987-F3132BF06FF3}" type="presParOf" srcId="{EB06BC80-2DCB-524F-A5CF-6B7E3A54E6DB}" destId="{1A16769E-7F79-B741-BF05-4279BE55DAA4}" srcOrd="5" destOrd="0" presId="urn:microsoft.com/office/officeart/2009/3/layout/CircleRelationship"/>
    <dgm:cxn modelId="{DAC96B97-ED48-214C-BE8B-EEF65B41EE6E}" type="presParOf" srcId="{EB06BC80-2DCB-524F-A5CF-6B7E3A54E6DB}" destId="{48031562-BEC7-164F-BE58-76E0EFE846FE}" srcOrd="6" destOrd="0" presId="urn:microsoft.com/office/officeart/2009/3/layout/CircleRelationship"/>
    <dgm:cxn modelId="{307C9290-B912-674D-8167-BB2F5F943340}" type="presParOf" srcId="{EB06BC80-2DCB-524F-A5CF-6B7E3A54E6DB}" destId="{0B2CB489-C62A-6043-B3DC-21EAF9484BBA}" srcOrd="7" destOrd="0" presId="urn:microsoft.com/office/officeart/2009/3/layout/CircleRelationship"/>
    <dgm:cxn modelId="{9828BCB5-A0F7-334E-9796-73E828126FAC}" type="presParOf" srcId="{EB06BC80-2DCB-524F-A5CF-6B7E3A54E6DB}" destId="{6BF29568-20D6-F34C-8EC7-B9DF9CE4E671}" srcOrd="8" destOrd="0" presId="urn:microsoft.com/office/officeart/2009/3/layout/CircleRelationship"/>
    <dgm:cxn modelId="{900F6B21-C655-9A42-A791-107433C31053}" type="presParOf" srcId="{6BF29568-20D6-F34C-8EC7-B9DF9CE4E671}" destId="{48E64289-1888-DB4B-837B-4E982B93F944}" srcOrd="0" destOrd="0" presId="urn:microsoft.com/office/officeart/2009/3/layout/CircleRelationship"/>
    <dgm:cxn modelId="{9A9E9C8D-93A0-4740-BB20-80B38767CA12}" type="presParOf" srcId="{EB06BC80-2DCB-524F-A5CF-6B7E3A54E6DB}" destId="{3F7CC5C8-A1C5-DE46-BDB3-D263D0633C25}" srcOrd="9" destOrd="0" presId="urn:microsoft.com/office/officeart/2009/3/layout/CircleRelationship"/>
    <dgm:cxn modelId="{8541A82B-08DE-4B43-8F2E-9BF8B29098F1}" type="presParOf" srcId="{3F7CC5C8-A1C5-DE46-BDB3-D263D0633C25}" destId="{AB340466-7807-EF47-B5BE-6B86C41D88B2}" srcOrd="0" destOrd="0" presId="urn:microsoft.com/office/officeart/2009/3/layout/CircleRelationship"/>
    <dgm:cxn modelId="{EB6991BB-32FC-E443-BDC3-E83385DB3D58}" type="presParOf" srcId="{EB06BC80-2DCB-524F-A5CF-6B7E3A54E6DB}" destId="{79BA55E1-354C-A148-AFE3-09A405F1652F}" srcOrd="10" destOrd="0" presId="urn:microsoft.com/office/officeart/2009/3/layout/CircleRelationship"/>
    <dgm:cxn modelId="{D89272D8-32FC-6849-B651-74070AE265E3}" type="presParOf" srcId="{EB06BC80-2DCB-524F-A5CF-6B7E3A54E6DB}" destId="{407C5ACD-DDD7-B14F-B06C-5F81096D4BC3}" srcOrd="11" destOrd="0" presId="urn:microsoft.com/office/officeart/2009/3/layout/CircleRelationship"/>
    <dgm:cxn modelId="{AA3858F8-C12D-0A41-8FF6-1C347FC4CB85}" type="presParOf" srcId="{407C5ACD-DDD7-B14F-B06C-5F81096D4BC3}" destId="{9DCBC5E7-D535-4047-8F12-66D3D4CCA31B}" srcOrd="0" destOrd="0" presId="urn:microsoft.com/office/officeart/2009/3/layout/CircleRelationship"/>
    <dgm:cxn modelId="{894990A9-14D7-3F43-A7D1-2625E929A79D}" type="presParOf" srcId="{EB06BC80-2DCB-524F-A5CF-6B7E3A54E6DB}" destId="{B8EAF655-275B-1F47-8705-DF4EAA0D4D28}" srcOrd="12" destOrd="0" presId="urn:microsoft.com/office/officeart/2009/3/layout/CircleRelationship"/>
    <dgm:cxn modelId="{8E4EE3CA-79DD-1D4B-8580-DADE3FB81D48}" type="presParOf" srcId="{B8EAF655-275B-1F47-8705-DF4EAA0D4D28}" destId="{15EB4B31-3AB4-804E-A610-DE6AC738824E}" srcOrd="0" destOrd="0" presId="urn:microsoft.com/office/officeart/2009/3/layout/CircleRelationship"/>
    <dgm:cxn modelId="{F38AE6D8-841D-EC43-92EB-4F0E448DE035}" type="presParOf" srcId="{EB06BC80-2DCB-524F-A5CF-6B7E3A54E6DB}" destId="{36FB4828-F1E5-0C4F-9F8C-D0D282C1C2DE}" srcOrd="13" destOrd="0" presId="urn:microsoft.com/office/officeart/2009/3/layout/CircleRelationship"/>
    <dgm:cxn modelId="{6167F74F-1FDF-0249-A473-858A3AC8C702}" type="presParOf" srcId="{36FB4828-F1E5-0C4F-9F8C-D0D282C1C2DE}" destId="{BFC78DA5-E07A-7A43-B28A-9EAB2C3FAACE}" srcOrd="0" destOrd="0" presId="urn:microsoft.com/office/officeart/2009/3/layout/CircleRelationship"/>
    <dgm:cxn modelId="{FD4B3584-847F-EF42-93A6-7C35BB71E3CE}" type="presParOf" srcId="{EB06BC80-2DCB-524F-A5CF-6B7E3A54E6DB}" destId="{197742BE-D94E-BA47-8323-4DAEB38085CC}" srcOrd="14" destOrd="0" presId="urn:microsoft.com/office/officeart/2009/3/layout/CircleRelationship"/>
    <dgm:cxn modelId="{760791B9-D69A-C043-85DF-50D06B6DD1FC}" type="presParOf" srcId="{EB06BC80-2DCB-524F-A5CF-6B7E3A54E6DB}" destId="{45C625AC-D653-244B-85B7-D059AC6275BA}" srcOrd="15" destOrd="0" presId="urn:microsoft.com/office/officeart/2009/3/layout/CircleRelationship"/>
    <dgm:cxn modelId="{230D534C-4816-BC44-AB44-E7B864C6BF63}" type="presParOf" srcId="{45C625AC-D653-244B-85B7-D059AC6275BA}" destId="{DD0C345F-D2A9-EC4F-91AC-0AEE7AAB7725}" srcOrd="0" destOrd="0" presId="urn:microsoft.com/office/officeart/2009/3/layout/CircleRelationship"/>
    <dgm:cxn modelId="{B5D0A8F2-E7BC-0F47-BD6E-115347D5E108}" type="presParOf" srcId="{EB06BC80-2DCB-524F-A5CF-6B7E3A54E6DB}" destId="{AB6F5D93-840C-F741-83A7-661356512A80}" srcOrd="16" destOrd="0" presId="urn:microsoft.com/office/officeart/2009/3/layout/CircleRelationship"/>
    <dgm:cxn modelId="{4B21F855-1ACD-4E49-9917-39D6102DADE4}" type="presParOf" srcId="{EB06BC80-2DCB-524F-A5CF-6B7E3A54E6DB}" destId="{84778B7F-9C06-BE42-92A0-D4B7A0C5F35F}" srcOrd="17" destOrd="0" presId="urn:microsoft.com/office/officeart/2009/3/layout/CircleRelationship"/>
    <dgm:cxn modelId="{CC4F8C50-B551-CB41-B36E-76B5C94BB58D}" type="presParOf" srcId="{84778B7F-9C06-BE42-92A0-D4B7A0C5F35F}" destId="{9CCD7265-DA39-2B4C-B82D-CF63B6505B06}"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CFB188-B9C4-4743-93B4-F00972E976A4}" type="doc">
      <dgm:prSet loTypeId="urn:microsoft.com/office/officeart/2009/3/layout/CircleRelationship" loCatId="" qsTypeId="urn:microsoft.com/office/officeart/2005/8/quickstyle/simple4" qsCatId="simple" csTypeId="urn:microsoft.com/office/officeart/2005/8/colors/accent1_2" csCatId="accent1" phldr="1"/>
      <dgm:spPr/>
      <dgm:t>
        <a:bodyPr/>
        <a:lstStyle/>
        <a:p>
          <a:endParaRPr lang="en-US"/>
        </a:p>
      </dgm:t>
    </dgm:pt>
    <dgm:pt modelId="{FA90E404-6567-9F4A-BF15-C70CFDAAF86E}">
      <dgm:prSet phldrT="[Text]" custT="1">
        <dgm:style>
          <a:lnRef idx="3">
            <a:schemeClr val="lt1"/>
          </a:lnRef>
          <a:fillRef idx="1">
            <a:schemeClr val="accent1"/>
          </a:fillRef>
          <a:effectRef idx="1">
            <a:schemeClr val="accent1"/>
          </a:effectRef>
          <a:fontRef idx="minor">
            <a:schemeClr val="lt1"/>
          </a:fontRef>
        </dgm:style>
      </dgm:prSet>
      <dgm:spPr/>
      <dgm:t>
        <a:bodyPr/>
        <a:lstStyle/>
        <a:p>
          <a:r>
            <a:rPr lang="en-US" sz="2400" b="1" dirty="0" smtClean="0"/>
            <a:t>Libraries</a:t>
          </a:r>
          <a:endParaRPr lang="en-US" sz="1100" b="1" dirty="0"/>
        </a:p>
      </dgm:t>
    </dgm:pt>
    <dgm:pt modelId="{577068E5-8D7D-5F42-A8C5-7EEFC374571F}" type="parTrans" cxnId="{3C38B4C7-E8A7-564B-B86E-60B15A6F4E66}">
      <dgm:prSet/>
      <dgm:spPr/>
      <dgm:t>
        <a:bodyPr/>
        <a:lstStyle/>
        <a:p>
          <a:endParaRPr lang="en-US"/>
        </a:p>
      </dgm:t>
    </dgm:pt>
    <dgm:pt modelId="{83AF96F3-E907-5D44-9AE4-B45020CDA3A8}" type="sibTrans" cxnId="{3C38B4C7-E8A7-564B-B86E-60B15A6F4E66}">
      <dgm:prSet/>
      <dgm:spPr/>
      <dgm:t>
        <a:bodyPr/>
        <a:lstStyle/>
        <a:p>
          <a:endParaRPr lang="en-US"/>
        </a:p>
      </dgm:t>
    </dgm:pt>
    <dgm:pt modelId="{5B895F40-959B-BC41-A446-80950007E440}">
      <dgm:prSet phldrT="[Text]" custT="1">
        <dgm:style>
          <a:lnRef idx="3">
            <a:schemeClr val="lt1"/>
          </a:lnRef>
          <a:fillRef idx="1">
            <a:schemeClr val="accent2"/>
          </a:fillRef>
          <a:effectRef idx="1">
            <a:schemeClr val="accent2"/>
          </a:effectRef>
          <a:fontRef idx="minor">
            <a:schemeClr val="lt1"/>
          </a:fontRef>
        </dgm:style>
      </dgm:prSet>
      <dgm:spPr/>
      <dgm:t>
        <a:bodyPr/>
        <a:lstStyle/>
        <a:p>
          <a:r>
            <a:rPr lang="en-US" sz="1800" b="1" dirty="0" smtClean="0"/>
            <a:t>School</a:t>
          </a:r>
          <a:endParaRPr lang="en-US" sz="1800" b="1" dirty="0"/>
        </a:p>
      </dgm:t>
    </dgm:pt>
    <dgm:pt modelId="{FFC07CC0-2EA7-5441-B6AE-C4B4A26E0D77}" type="parTrans" cxnId="{E7832F9F-034B-3748-96A3-873003764648}">
      <dgm:prSet/>
      <dgm:spPr/>
      <dgm:t>
        <a:bodyPr/>
        <a:lstStyle/>
        <a:p>
          <a:endParaRPr lang="en-US"/>
        </a:p>
      </dgm:t>
    </dgm:pt>
    <dgm:pt modelId="{365E4064-57D0-CA4F-A3E6-8A49DFE2FD94}" type="sibTrans" cxnId="{E7832F9F-034B-3748-96A3-873003764648}">
      <dgm:prSet/>
      <dgm:spPr/>
      <dgm:t>
        <a:bodyPr/>
        <a:lstStyle/>
        <a:p>
          <a:endParaRPr lang="en-US"/>
        </a:p>
      </dgm:t>
    </dgm:pt>
    <dgm:pt modelId="{E9459CA7-9603-D34D-882C-C864BDD85996}">
      <dgm:prSet phldrT="[Text]" custT="1">
        <dgm:style>
          <a:lnRef idx="3">
            <a:schemeClr val="lt1"/>
          </a:lnRef>
          <a:fillRef idx="1">
            <a:schemeClr val="accent4"/>
          </a:fillRef>
          <a:effectRef idx="1">
            <a:schemeClr val="accent4"/>
          </a:effectRef>
          <a:fontRef idx="minor">
            <a:schemeClr val="lt1"/>
          </a:fontRef>
        </dgm:style>
      </dgm:prSet>
      <dgm:spPr/>
      <dgm:t>
        <a:bodyPr/>
        <a:lstStyle/>
        <a:p>
          <a:r>
            <a:rPr lang="en-US" sz="1800" b="1" dirty="0" smtClean="0"/>
            <a:t>Post-Secondary</a:t>
          </a:r>
          <a:endParaRPr lang="en-US" sz="1800" b="1" dirty="0"/>
        </a:p>
      </dgm:t>
    </dgm:pt>
    <dgm:pt modelId="{D28A2686-24A3-F048-87A5-41084595C071}" type="parTrans" cxnId="{132C7237-F292-444E-8406-F3116CEC081E}">
      <dgm:prSet/>
      <dgm:spPr/>
      <dgm:t>
        <a:bodyPr/>
        <a:lstStyle/>
        <a:p>
          <a:endParaRPr lang="en-US"/>
        </a:p>
      </dgm:t>
    </dgm:pt>
    <dgm:pt modelId="{EC530AD8-F702-504C-9BFF-D8551B3A0333}" type="sibTrans" cxnId="{132C7237-F292-444E-8406-F3116CEC081E}">
      <dgm:prSet/>
      <dgm:spPr/>
      <dgm:t>
        <a:bodyPr/>
        <a:lstStyle/>
        <a:p>
          <a:endParaRPr lang="en-US"/>
        </a:p>
      </dgm:t>
    </dgm:pt>
    <dgm:pt modelId="{68DD9566-F6A8-E347-B4DC-3B7506259BC0}">
      <dgm:prSet>
        <dgm:style>
          <a:lnRef idx="3">
            <a:schemeClr val="lt1"/>
          </a:lnRef>
          <a:fillRef idx="1">
            <a:schemeClr val="accent3"/>
          </a:fillRef>
          <a:effectRef idx="1">
            <a:schemeClr val="accent3"/>
          </a:effectRef>
          <a:fontRef idx="minor">
            <a:schemeClr val="lt1"/>
          </a:fontRef>
        </dgm:style>
      </dgm:prSet>
      <dgm:spPr/>
      <dgm:t>
        <a:bodyPr/>
        <a:lstStyle/>
        <a:p>
          <a:r>
            <a:rPr lang="en-US" b="1" dirty="0" smtClean="0"/>
            <a:t>Special</a:t>
          </a:r>
          <a:endParaRPr lang="en-US" b="1" dirty="0"/>
        </a:p>
      </dgm:t>
    </dgm:pt>
    <dgm:pt modelId="{9668910A-534F-E24C-8A49-06C5711DEC5A}" type="parTrans" cxnId="{D4636EE0-CF39-F14F-BBD9-05A1E790E07A}">
      <dgm:prSet/>
      <dgm:spPr/>
      <dgm:t>
        <a:bodyPr/>
        <a:lstStyle/>
        <a:p>
          <a:endParaRPr lang="en-US"/>
        </a:p>
      </dgm:t>
    </dgm:pt>
    <dgm:pt modelId="{3CE523C8-8CDD-9148-9A49-A314D7607D0C}" type="sibTrans" cxnId="{D4636EE0-CF39-F14F-BBD9-05A1E790E07A}">
      <dgm:prSet/>
      <dgm:spPr/>
      <dgm:t>
        <a:bodyPr/>
        <a:lstStyle/>
        <a:p>
          <a:endParaRPr lang="en-US"/>
        </a:p>
      </dgm:t>
    </dgm:pt>
    <dgm:pt modelId="{02A71C45-3568-2B4D-859B-0FB46576589C}">
      <dgm:prSet>
        <dgm:style>
          <a:lnRef idx="3">
            <a:schemeClr val="lt1"/>
          </a:lnRef>
          <a:fillRef idx="1">
            <a:schemeClr val="accent5"/>
          </a:fillRef>
          <a:effectRef idx="1">
            <a:schemeClr val="accent5"/>
          </a:effectRef>
          <a:fontRef idx="minor">
            <a:schemeClr val="lt1"/>
          </a:fontRef>
        </dgm:style>
      </dgm:prSet>
      <dgm:spPr/>
      <dgm:t>
        <a:bodyPr/>
        <a:lstStyle/>
        <a:p>
          <a:r>
            <a:rPr lang="en-US" b="1" dirty="0" smtClean="0"/>
            <a:t>Public</a:t>
          </a:r>
          <a:endParaRPr lang="en-US" b="1" dirty="0"/>
        </a:p>
      </dgm:t>
    </dgm:pt>
    <dgm:pt modelId="{2325198C-E62A-E447-BFC6-A59EB9663FC0}" type="parTrans" cxnId="{38B03531-CB94-CB4B-B0B4-D094C6B368A0}">
      <dgm:prSet/>
      <dgm:spPr/>
      <dgm:t>
        <a:bodyPr/>
        <a:lstStyle/>
        <a:p>
          <a:endParaRPr lang="en-US"/>
        </a:p>
      </dgm:t>
    </dgm:pt>
    <dgm:pt modelId="{F1E40159-C334-FB41-8A91-FC7F04FE9B60}" type="sibTrans" cxnId="{38B03531-CB94-CB4B-B0B4-D094C6B368A0}">
      <dgm:prSet/>
      <dgm:spPr/>
      <dgm:t>
        <a:bodyPr/>
        <a:lstStyle/>
        <a:p>
          <a:endParaRPr lang="en-US"/>
        </a:p>
      </dgm:t>
    </dgm:pt>
    <dgm:pt modelId="{EB06BC80-2DCB-524F-A5CF-6B7E3A54E6DB}" type="pres">
      <dgm:prSet presAssocID="{D7CFB188-B9C4-4743-93B4-F00972E976A4}" presName="Name0" presStyleCnt="0">
        <dgm:presLayoutVars>
          <dgm:chMax val="1"/>
          <dgm:chPref val="1"/>
        </dgm:presLayoutVars>
      </dgm:prSet>
      <dgm:spPr/>
      <dgm:t>
        <a:bodyPr/>
        <a:lstStyle/>
        <a:p>
          <a:endParaRPr lang="en-US"/>
        </a:p>
      </dgm:t>
    </dgm:pt>
    <dgm:pt modelId="{F2ADDDA2-6FC8-4A4F-B61A-66B329861B26}" type="pres">
      <dgm:prSet presAssocID="{FA90E404-6567-9F4A-BF15-C70CFDAAF86E}" presName="Parent" presStyleLbl="node0" presStyleIdx="0" presStyleCnt="1" custScaleX="76387" custScaleY="71332">
        <dgm:presLayoutVars>
          <dgm:chMax val="5"/>
          <dgm:chPref val="5"/>
        </dgm:presLayoutVars>
      </dgm:prSet>
      <dgm:spPr/>
      <dgm:t>
        <a:bodyPr/>
        <a:lstStyle/>
        <a:p>
          <a:endParaRPr lang="en-US"/>
        </a:p>
      </dgm:t>
    </dgm:pt>
    <dgm:pt modelId="{5BEF85B5-A2DC-5740-9FFD-82CC8DBA8DA2}" type="pres">
      <dgm:prSet presAssocID="{FA90E404-6567-9F4A-BF15-C70CFDAAF86E}" presName="Accent1" presStyleLbl="node1" presStyleIdx="0" presStyleCnt="17">
        <dgm:style>
          <a:lnRef idx="3">
            <a:schemeClr val="lt1"/>
          </a:lnRef>
          <a:fillRef idx="1">
            <a:schemeClr val="accent3"/>
          </a:fillRef>
          <a:effectRef idx="1">
            <a:schemeClr val="accent3"/>
          </a:effectRef>
          <a:fontRef idx="minor">
            <a:schemeClr val="lt1"/>
          </a:fontRef>
        </dgm:style>
      </dgm:prSet>
      <dgm:spPr/>
    </dgm:pt>
    <dgm:pt modelId="{ED4DD116-8C7C-AF4A-B390-8B508D46F1A4}" type="pres">
      <dgm:prSet presAssocID="{FA90E404-6567-9F4A-BF15-C70CFDAAF86E}" presName="Accent2" presStyleLbl="node1" presStyleIdx="1" presStyleCnt="17" custScaleX="155701" custScaleY="159577" custLinFactX="66749" custLinFactNeighborX="100000" custLinFactNeighborY="45599">
        <dgm:style>
          <a:lnRef idx="3">
            <a:schemeClr val="lt1"/>
          </a:lnRef>
          <a:fillRef idx="1">
            <a:schemeClr val="accent4"/>
          </a:fillRef>
          <a:effectRef idx="1">
            <a:schemeClr val="accent4"/>
          </a:effectRef>
          <a:fontRef idx="minor">
            <a:schemeClr val="lt1"/>
          </a:fontRef>
        </dgm:style>
      </dgm:prSet>
      <dgm:spPr/>
    </dgm:pt>
    <dgm:pt modelId="{1F983F03-B165-A94D-8A9A-0B8DF6200903}" type="pres">
      <dgm:prSet presAssocID="{FA90E404-6567-9F4A-BF15-C70CFDAAF86E}" presName="Accent3" presStyleLbl="node1" presStyleIdx="2" presStyleCnt="17" custLinFactNeighborX="17350" custLinFactNeighborY="40509">
        <dgm:style>
          <a:lnRef idx="3">
            <a:schemeClr val="lt1"/>
          </a:lnRef>
          <a:fillRef idx="1">
            <a:schemeClr val="accent5"/>
          </a:fillRef>
          <a:effectRef idx="1">
            <a:schemeClr val="accent5"/>
          </a:effectRef>
          <a:fontRef idx="minor">
            <a:schemeClr val="lt1"/>
          </a:fontRef>
        </dgm:style>
      </dgm:prSet>
      <dgm:spPr/>
    </dgm:pt>
    <dgm:pt modelId="{C265A45F-0DE4-9A4A-B82C-5910CD0B0AE6}" type="pres">
      <dgm:prSet presAssocID="{FA90E404-6567-9F4A-BF15-C70CFDAAF86E}" presName="Accent4" presStyleLbl="node1" presStyleIdx="3" presStyleCnt="17" custScaleX="173540" custScaleY="159572" custLinFactY="-100000" custLinFactNeighborX="-2920" custLinFactNeighborY="-134209">
        <dgm:style>
          <a:lnRef idx="3">
            <a:schemeClr val="lt1"/>
          </a:lnRef>
          <a:fillRef idx="1">
            <a:schemeClr val="accent2"/>
          </a:fillRef>
          <a:effectRef idx="1">
            <a:schemeClr val="accent2"/>
          </a:effectRef>
          <a:fontRef idx="minor">
            <a:schemeClr val="lt1"/>
          </a:fontRef>
        </dgm:style>
      </dgm:prSet>
      <dgm:spPr/>
    </dgm:pt>
    <dgm:pt modelId="{1A16769E-7F79-B741-BF05-4279BE55DAA4}" type="pres">
      <dgm:prSet presAssocID="{FA90E404-6567-9F4A-BF15-C70CFDAAF86E}" presName="Accent5" presStyleLbl="node1" presStyleIdx="4" presStyleCnt="17">
        <dgm:style>
          <a:lnRef idx="3">
            <a:schemeClr val="lt1"/>
          </a:lnRef>
          <a:fillRef idx="1">
            <a:schemeClr val="accent4"/>
          </a:fillRef>
          <a:effectRef idx="1">
            <a:schemeClr val="accent4"/>
          </a:effectRef>
          <a:fontRef idx="minor">
            <a:schemeClr val="lt1"/>
          </a:fontRef>
        </dgm:style>
      </dgm:prSet>
      <dgm:spPr/>
    </dgm:pt>
    <dgm:pt modelId="{48031562-BEC7-164F-BE58-76E0EFE846FE}" type="pres">
      <dgm:prSet presAssocID="{FA90E404-6567-9F4A-BF15-C70CFDAAF86E}" presName="Accent6" presStyleLbl="node1" presStyleIdx="5" presStyleCnt="17" custScaleX="218555" custScaleY="170777">
        <dgm:style>
          <a:lnRef idx="3">
            <a:schemeClr val="lt1"/>
          </a:lnRef>
          <a:fillRef idx="1">
            <a:schemeClr val="accent5"/>
          </a:fillRef>
          <a:effectRef idx="1">
            <a:schemeClr val="accent5"/>
          </a:effectRef>
          <a:fontRef idx="minor">
            <a:schemeClr val="lt1"/>
          </a:fontRef>
        </dgm:style>
      </dgm:prSet>
      <dgm:spPr/>
    </dgm:pt>
    <dgm:pt modelId="{0B2CB489-C62A-6043-B3DC-21EAF9484BBA}" type="pres">
      <dgm:prSet presAssocID="{5B895F40-959B-BC41-A446-80950007E440}" presName="Child1" presStyleLbl="node1" presStyleIdx="6" presStyleCnt="17" custScaleX="141717" custScaleY="110205" custLinFactNeighborX="37168" custLinFactNeighborY="-21927">
        <dgm:presLayoutVars>
          <dgm:chMax val="0"/>
          <dgm:chPref val="0"/>
        </dgm:presLayoutVars>
      </dgm:prSet>
      <dgm:spPr/>
      <dgm:t>
        <a:bodyPr/>
        <a:lstStyle/>
        <a:p>
          <a:endParaRPr lang="en-US"/>
        </a:p>
      </dgm:t>
    </dgm:pt>
    <dgm:pt modelId="{6BF29568-20D6-F34C-8EC7-B9DF9CE4E671}" type="pres">
      <dgm:prSet presAssocID="{5B895F40-959B-BC41-A446-80950007E440}" presName="Accent7" presStyleCnt="0"/>
      <dgm:spPr/>
    </dgm:pt>
    <dgm:pt modelId="{48E64289-1888-DB4B-837B-4E982B93F944}" type="pres">
      <dgm:prSet presAssocID="{5B895F40-959B-BC41-A446-80950007E440}" presName="AccentHold1" presStyleLbl="node1" presStyleIdx="7" presStyleCnt="17" custScaleX="150176" custScaleY="160627" custLinFactNeighborX="36996" custLinFactNeighborY="16797">
        <dgm:style>
          <a:lnRef idx="3">
            <a:schemeClr val="lt1"/>
          </a:lnRef>
          <a:fillRef idx="1">
            <a:schemeClr val="accent5"/>
          </a:fillRef>
          <a:effectRef idx="1">
            <a:schemeClr val="accent5"/>
          </a:effectRef>
          <a:fontRef idx="minor">
            <a:schemeClr val="lt1"/>
          </a:fontRef>
        </dgm:style>
      </dgm:prSet>
      <dgm:spPr/>
    </dgm:pt>
    <dgm:pt modelId="{3F7CC5C8-A1C5-DE46-BDB3-D263D0633C25}" type="pres">
      <dgm:prSet presAssocID="{5B895F40-959B-BC41-A446-80950007E440}" presName="Accent8" presStyleCnt="0"/>
      <dgm:spPr/>
    </dgm:pt>
    <dgm:pt modelId="{AB340466-7807-EF47-B5BE-6B86C41D88B2}" type="pres">
      <dgm:prSet presAssocID="{5B895F40-959B-BC41-A446-80950007E440}" presName="AccentHold2" presStyleLbl="node1" presStyleIdx="8" presStyleCnt="17" custScaleX="74051" custScaleY="67212" custLinFactY="-28258" custLinFactNeighborX="48932" custLinFactNeighborY="-100000">
        <dgm:style>
          <a:lnRef idx="3">
            <a:schemeClr val="lt1"/>
          </a:lnRef>
          <a:fillRef idx="1">
            <a:schemeClr val="accent3"/>
          </a:fillRef>
          <a:effectRef idx="1">
            <a:schemeClr val="accent3"/>
          </a:effectRef>
          <a:fontRef idx="minor">
            <a:schemeClr val="lt1"/>
          </a:fontRef>
        </dgm:style>
      </dgm:prSet>
      <dgm:spPr>
        <a:ln/>
      </dgm:spPr>
    </dgm:pt>
    <dgm:pt modelId="{79BA55E1-354C-A148-AFE3-09A405F1652F}" type="pres">
      <dgm:prSet presAssocID="{E9459CA7-9603-D34D-882C-C864BDD85996}" presName="Child2" presStyleLbl="node1" presStyleIdx="9" presStyleCnt="17" custScaleX="152100" custScaleY="115917" custLinFactNeighborX="-95303" custLinFactNeighborY="-4767">
        <dgm:presLayoutVars>
          <dgm:chMax val="0"/>
          <dgm:chPref val="0"/>
        </dgm:presLayoutVars>
      </dgm:prSet>
      <dgm:spPr/>
      <dgm:t>
        <a:bodyPr/>
        <a:lstStyle/>
        <a:p>
          <a:endParaRPr lang="en-US"/>
        </a:p>
      </dgm:t>
    </dgm:pt>
    <dgm:pt modelId="{407C5ACD-DDD7-B14F-B06C-5F81096D4BC3}" type="pres">
      <dgm:prSet presAssocID="{E9459CA7-9603-D34D-882C-C864BDD85996}" presName="Accent9" presStyleCnt="0"/>
      <dgm:spPr/>
    </dgm:pt>
    <dgm:pt modelId="{9DCBC5E7-D535-4047-8F12-66D3D4CCA31B}" type="pres">
      <dgm:prSet presAssocID="{E9459CA7-9603-D34D-882C-C864BDD85996}" presName="AccentHold1" presStyleLbl="node1" presStyleIdx="10" presStyleCnt="17" custScaleX="158001" custScaleY="135953" custLinFactNeighborX="-77354" custLinFactNeighborY="90583">
        <dgm:style>
          <a:lnRef idx="3">
            <a:schemeClr val="lt1"/>
          </a:lnRef>
          <a:fillRef idx="1">
            <a:schemeClr val="accent2"/>
          </a:fillRef>
          <a:effectRef idx="1">
            <a:schemeClr val="accent2"/>
          </a:effectRef>
          <a:fontRef idx="minor">
            <a:schemeClr val="lt1"/>
          </a:fontRef>
        </dgm:style>
      </dgm:prSet>
      <dgm:spPr/>
    </dgm:pt>
    <dgm:pt modelId="{B8EAF655-275B-1F47-8705-DF4EAA0D4D28}" type="pres">
      <dgm:prSet presAssocID="{E9459CA7-9603-D34D-882C-C864BDD85996}" presName="Accent10" presStyleCnt="0"/>
      <dgm:spPr/>
    </dgm:pt>
    <dgm:pt modelId="{15EB4B31-3AB4-804E-A610-DE6AC738824E}" type="pres">
      <dgm:prSet presAssocID="{E9459CA7-9603-D34D-882C-C864BDD85996}" presName="AccentHold2" presStyleLbl="node1" presStyleIdx="11" presStyleCnt="17" custScaleX="175447" custScaleY="176937" custLinFactX="100000" custLinFactY="-100000" custLinFactNeighborX="191578" custLinFactNeighborY="-173137">
        <dgm:style>
          <a:lnRef idx="3">
            <a:schemeClr val="lt1"/>
          </a:lnRef>
          <a:fillRef idx="1">
            <a:schemeClr val="accent4"/>
          </a:fillRef>
          <a:effectRef idx="1">
            <a:schemeClr val="accent4"/>
          </a:effectRef>
          <a:fontRef idx="minor">
            <a:schemeClr val="lt1"/>
          </a:fontRef>
        </dgm:style>
      </dgm:prSet>
      <dgm:spPr/>
    </dgm:pt>
    <dgm:pt modelId="{36FB4828-F1E5-0C4F-9F8C-D0D282C1C2DE}" type="pres">
      <dgm:prSet presAssocID="{E9459CA7-9603-D34D-882C-C864BDD85996}" presName="Accent11" presStyleCnt="0"/>
      <dgm:spPr/>
    </dgm:pt>
    <dgm:pt modelId="{BFC78DA5-E07A-7A43-B28A-9EAB2C3FAACE}" type="pres">
      <dgm:prSet presAssocID="{E9459CA7-9603-D34D-882C-C864BDD85996}" presName="AccentHold3" presStyleLbl="node1" presStyleIdx="12" presStyleCnt="17" custScaleX="175785" custScaleY="130936" custLinFactX="-34512" custLinFactNeighborX="-100000" custLinFactNeighborY="-88183">
        <dgm:style>
          <a:lnRef idx="3">
            <a:schemeClr val="lt1"/>
          </a:lnRef>
          <a:fillRef idx="1">
            <a:schemeClr val="accent2"/>
          </a:fillRef>
          <a:effectRef idx="1">
            <a:schemeClr val="accent2"/>
          </a:effectRef>
          <a:fontRef idx="minor">
            <a:schemeClr val="lt1"/>
          </a:fontRef>
        </dgm:style>
      </dgm:prSet>
      <dgm:spPr/>
    </dgm:pt>
    <dgm:pt modelId="{197742BE-D94E-BA47-8323-4DAEB38085CC}" type="pres">
      <dgm:prSet presAssocID="{68DD9566-F6A8-E347-B4DC-3B7506259BC0}" presName="Child3" presStyleLbl="node1" presStyleIdx="13" presStyleCnt="17" custLinFactX="-22704" custLinFactNeighborX="-100000" custLinFactNeighborY="-36697">
        <dgm:presLayoutVars>
          <dgm:chMax val="0"/>
          <dgm:chPref val="0"/>
        </dgm:presLayoutVars>
      </dgm:prSet>
      <dgm:spPr/>
      <dgm:t>
        <a:bodyPr/>
        <a:lstStyle/>
        <a:p>
          <a:endParaRPr lang="en-US"/>
        </a:p>
      </dgm:t>
    </dgm:pt>
    <dgm:pt modelId="{45C625AC-D653-244B-85B7-D059AC6275BA}" type="pres">
      <dgm:prSet presAssocID="{68DD9566-F6A8-E347-B4DC-3B7506259BC0}" presName="Accent12" presStyleCnt="0"/>
      <dgm:spPr/>
    </dgm:pt>
    <dgm:pt modelId="{DD0C345F-D2A9-EC4F-91AC-0AEE7AAB7725}" type="pres">
      <dgm:prSet presAssocID="{68DD9566-F6A8-E347-B4DC-3B7506259BC0}" presName="AccentHold1" presStyleLbl="node1" presStyleIdx="14" presStyleCnt="17" custScaleX="172411" custScaleY="141169" custLinFactY="-6748" custLinFactNeighborX="-51022" custLinFactNeighborY="-100000">
        <dgm:style>
          <a:lnRef idx="3">
            <a:schemeClr val="lt1"/>
          </a:lnRef>
          <a:fillRef idx="1">
            <a:schemeClr val="accent4"/>
          </a:fillRef>
          <a:effectRef idx="1">
            <a:schemeClr val="accent4"/>
          </a:effectRef>
          <a:fontRef idx="minor">
            <a:schemeClr val="lt1"/>
          </a:fontRef>
        </dgm:style>
      </dgm:prSet>
      <dgm:spPr/>
    </dgm:pt>
    <dgm:pt modelId="{AB6F5D93-840C-F741-83A7-661356512A80}" type="pres">
      <dgm:prSet presAssocID="{02A71C45-3568-2B4D-859B-0FB46576589C}" presName="Child4" presStyleLbl="node1" presStyleIdx="15" presStyleCnt="17" custLinFactNeighborX="-33256" custLinFactNeighborY="-83716">
        <dgm:presLayoutVars>
          <dgm:chMax val="0"/>
          <dgm:chPref val="0"/>
        </dgm:presLayoutVars>
      </dgm:prSet>
      <dgm:spPr/>
      <dgm:t>
        <a:bodyPr/>
        <a:lstStyle/>
        <a:p>
          <a:endParaRPr lang="en-US"/>
        </a:p>
      </dgm:t>
    </dgm:pt>
    <dgm:pt modelId="{84778B7F-9C06-BE42-92A0-D4B7A0C5F35F}" type="pres">
      <dgm:prSet presAssocID="{02A71C45-3568-2B4D-859B-0FB46576589C}" presName="Accent13" presStyleCnt="0"/>
      <dgm:spPr/>
    </dgm:pt>
    <dgm:pt modelId="{9CCD7265-DA39-2B4C-B82D-CF63B6505B06}" type="pres">
      <dgm:prSet presAssocID="{02A71C45-3568-2B4D-859B-0FB46576589C}" presName="AccentHold1" presStyleLbl="node1" presStyleIdx="16" presStyleCnt="17" custScaleX="164436" custScaleY="148520" custLinFactX="7537" custLinFactY="-64182" custLinFactNeighborX="100000" custLinFactNeighborY="-100000">
        <dgm:style>
          <a:lnRef idx="3">
            <a:schemeClr val="lt1"/>
          </a:lnRef>
          <a:fillRef idx="1">
            <a:schemeClr val="accent5"/>
          </a:fillRef>
          <a:effectRef idx="1">
            <a:schemeClr val="accent5"/>
          </a:effectRef>
          <a:fontRef idx="minor">
            <a:schemeClr val="lt1"/>
          </a:fontRef>
        </dgm:style>
      </dgm:prSet>
      <dgm:spPr/>
    </dgm:pt>
  </dgm:ptLst>
  <dgm:cxnLst>
    <dgm:cxn modelId="{A3469BD8-111E-9044-9F9E-981FB7211AAE}" type="presOf" srcId="{D7CFB188-B9C4-4743-93B4-F00972E976A4}" destId="{EB06BC80-2DCB-524F-A5CF-6B7E3A54E6DB}" srcOrd="0" destOrd="0" presId="urn:microsoft.com/office/officeart/2009/3/layout/CircleRelationship"/>
    <dgm:cxn modelId="{5578B531-9628-E24F-895E-CF7C4AA0FC54}" type="presOf" srcId="{68DD9566-F6A8-E347-B4DC-3B7506259BC0}" destId="{197742BE-D94E-BA47-8323-4DAEB38085CC}" srcOrd="0" destOrd="0" presId="urn:microsoft.com/office/officeart/2009/3/layout/CircleRelationship"/>
    <dgm:cxn modelId="{3C38B4C7-E8A7-564B-B86E-60B15A6F4E66}" srcId="{D7CFB188-B9C4-4743-93B4-F00972E976A4}" destId="{FA90E404-6567-9F4A-BF15-C70CFDAAF86E}" srcOrd="0" destOrd="0" parTransId="{577068E5-8D7D-5F42-A8C5-7EEFC374571F}" sibTransId="{83AF96F3-E907-5D44-9AE4-B45020CDA3A8}"/>
    <dgm:cxn modelId="{10BF693F-5921-9C43-8B92-32394500252A}" type="presOf" srcId="{5B895F40-959B-BC41-A446-80950007E440}" destId="{0B2CB489-C62A-6043-B3DC-21EAF9484BBA}" srcOrd="0" destOrd="0" presId="urn:microsoft.com/office/officeart/2009/3/layout/CircleRelationship"/>
    <dgm:cxn modelId="{B6A2EF39-2968-174F-9A57-130F0DBA2186}" type="presOf" srcId="{02A71C45-3568-2B4D-859B-0FB46576589C}" destId="{AB6F5D93-840C-F741-83A7-661356512A80}" srcOrd="0" destOrd="0" presId="urn:microsoft.com/office/officeart/2009/3/layout/CircleRelationship"/>
    <dgm:cxn modelId="{132C7237-F292-444E-8406-F3116CEC081E}" srcId="{FA90E404-6567-9F4A-BF15-C70CFDAAF86E}" destId="{E9459CA7-9603-D34D-882C-C864BDD85996}" srcOrd="1" destOrd="0" parTransId="{D28A2686-24A3-F048-87A5-41084595C071}" sibTransId="{EC530AD8-F702-504C-9BFF-D8551B3A0333}"/>
    <dgm:cxn modelId="{38B03531-CB94-CB4B-B0B4-D094C6B368A0}" srcId="{FA90E404-6567-9F4A-BF15-C70CFDAAF86E}" destId="{02A71C45-3568-2B4D-859B-0FB46576589C}" srcOrd="3" destOrd="0" parTransId="{2325198C-E62A-E447-BFC6-A59EB9663FC0}" sibTransId="{F1E40159-C334-FB41-8A91-FC7F04FE9B60}"/>
    <dgm:cxn modelId="{AE79539E-F247-5E40-A8E3-5000204387CF}" type="presOf" srcId="{E9459CA7-9603-D34D-882C-C864BDD85996}" destId="{79BA55E1-354C-A148-AFE3-09A405F1652F}" srcOrd="0" destOrd="0" presId="urn:microsoft.com/office/officeart/2009/3/layout/CircleRelationship"/>
    <dgm:cxn modelId="{E7832F9F-034B-3748-96A3-873003764648}" srcId="{FA90E404-6567-9F4A-BF15-C70CFDAAF86E}" destId="{5B895F40-959B-BC41-A446-80950007E440}" srcOrd="0" destOrd="0" parTransId="{FFC07CC0-2EA7-5441-B6AE-C4B4A26E0D77}" sibTransId="{365E4064-57D0-CA4F-A3E6-8A49DFE2FD94}"/>
    <dgm:cxn modelId="{6BCD56EF-8D40-EC4F-920B-7FC97B286F78}" type="presOf" srcId="{FA90E404-6567-9F4A-BF15-C70CFDAAF86E}" destId="{F2ADDDA2-6FC8-4A4F-B61A-66B329861B26}" srcOrd="0" destOrd="0" presId="urn:microsoft.com/office/officeart/2009/3/layout/CircleRelationship"/>
    <dgm:cxn modelId="{D4636EE0-CF39-F14F-BBD9-05A1E790E07A}" srcId="{FA90E404-6567-9F4A-BF15-C70CFDAAF86E}" destId="{68DD9566-F6A8-E347-B4DC-3B7506259BC0}" srcOrd="2" destOrd="0" parTransId="{9668910A-534F-E24C-8A49-06C5711DEC5A}" sibTransId="{3CE523C8-8CDD-9148-9A49-A314D7607D0C}"/>
    <dgm:cxn modelId="{8853DE81-21FB-1A4C-83CF-379574BF7AD4}" type="presParOf" srcId="{EB06BC80-2DCB-524F-A5CF-6B7E3A54E6DB}" destId="{F2ADDDA2-6FC8-4A4F-B61A-66B329861B26}" srcOrd="0" destOrd="0" presId="urn:microsoft.com/office/officeart/2009/3/layout/CircleRelationship"/>
    <dgm:cxn modelId="{AA800969-EF98-4848-9344-9A446D0D07BF}" type="presParOf" srcId="{EB06BC80-2DCB-524F-A5CF-6B7E3A54E6DB}" destId="{5BEF85B5-A2DC-5740-9FFD-82CC8DBA8DA2}" srcOrd="1" destOrd="0" presId="urn:microsoft.com/office/officeart/2009/3/layout/CircleRelationship"/>
    <dgm:cxn modelId="{DC9B96DD-5967-A04D-AD29-F6C566FAFF24}" type="presParOf" srcId="{EB06BC80-2DCB-524F-A5CF-6B7E3A54E6DB}" destId="{ED4DD116-8C7C-AF4A-B390-8B508D46F1A4}" srcOrd="2" destOrd="0" presId="urn:microsoft.com/office/officeart/2009/3/layout/CircleRelationship"/>
    <dgm:cxn modelId="{F0CEB1FE-B7D2-4049-BA6F-68CA83DEB3DE}" type="presParOf" srcId="{EB06BC80-2DCB-524F-A5CF-6B7E3A54E6DB}" destId="{1F983F03-B165-A94D-8A9A-0B8DF6200903}" srcOrd="3" destOrd="0" presId="urn:microsoft.com/office/officeart/2009/3/layout/CircleRelationship"/>
    <dgm:cxn modelId="{8084C356-3043-6540-9EA5-414588708EFA}" type="presParOf" srcId="{EB06BC80-2DCB-524F-A5CF-6B7E3A54E6DB}" destId="{C265A45F-0DE4-9A4A-B82C-5910CD0B0AE6}" srcOrd="4" destOrd="0" presId="urn:microsoft.com/office/officeart/2009/3/layout/CircleRelationship"/>
    <dgm:cxn modelId="{3190771B-8D05-C541-9434-B86D97D69273}" type="presParOf" srcId="{EB06BC80-2DCB-524F-A5CF-6B7E3A54E6DB}" destId="{1A16769E-7F79-B741-BF05-4279BE55DAA4}" srcOrd="5" destOrd="0" presId="urn:microsoft.com/office/officeart/2009/3/layout/CircleRelationship"/>
    <dgm:cxn modelId="{A93C1345-95FC-2E4D-9FB6-B1B45E0AE8AB}" type="presParOf" srcId="{EB06BC80-2DCB-524F-A5CF-6B7E3A54E6DB}" destId="{48031562-BEC7-164F-BE58-76E0EFE846FE}" srcOrd="6" destOrd="0" presId="urn:microsoft.com/office/officeart/2009/3/layout/CircleRelationship"/>
    <dgm:cxn modelId="{52D588FA-2FB7-8D4F-B993-39AFF588D0C1}" type="presParOf" srcId="{EB06BC80-2DCB-524F-A5CF-6B7E3A54E6DB}" destId="{0B2CB489-C62A-6043-B3DC-21EAF9484BBA}" srcOrd="7" destOrd="0" presId="urn:microsoft.com/office/officeart/2009/3/layout/CircleRelationship"/>
    <dgm:cxn modelId="{9290E55D-4124-194C-9BB0-6830B24FB286}" type="presParOf" srcId="{EB06BC80-2DCB-524F-A5CF-6B7E3A54E6DB}" destId="{6BF29568-20D6-F34C-8EC7-B9DF9CE4E671}" srcOrd="8" destOrd="0" presId="urn:microsoft.com/office/officeart/2009/3/layout/CircleRelationship"/>
    <dgm:cxn modelId="{04C307F6-FE83-D34E-B15E-85CF6F5656CE}" type="presParOf" srcId="{6BF29568-20D6-F34C-8EC7-B9DF9CE4E671}" destId="{48E64289-1888-DB4B-837B-4E982B93F944}" srcOrd="0" destOrd="0" presId="urn:microsoft.com/office/officeart/2009/3/layout/CircleRelationship"/>
    <dgm:cxn modelId="{72A157B4-6A90-CE4B-BD33-25767EDCC591}" type="presParOf" srcId="{EB06BC80-2DCB-524F-A5CF-6B7E3A54E6DB}" destId="{3F7CC5C8-A1C5-DE46-BDB3-D263D0633C25}" srcOrd="9" destOrd="0" presId="urn:microsoft.com/office/officeart/2009/3/layout/CircleRelationship"/>
    <dgm:cxn modelId="{0EDF9CC5-51E1-F545-8827-935AA56EB040}" type="presParOf" srcId="{3F7CC5C8-A1C5-DE46-BDB3-D263D0633C25}" destId="{AB340466-7807-EF47-B5BE-6B86C41D88B2}" srcOrd="0" destOrd="0" presId="urn:microsoft.com/office/officeart/2009/3/layout/CircleRelationship"/>
    <dgm:cxn modelId="{8AD6F6CD-4E89-4046-85A9-DEB9C22B86A4}" type="presParOf" srcId="{EB06BC80-2DCB-524F-A5CF-6B7E3A54E6DB}" destId="{79BA55E1-354C-A148-AFE3-09A405F1652F}" srcOrd="10" destOrd="0" presId="urn:microsoft.com/office/officeart/2009/3/layout/CircleRelationship"/>
    <dgm:cxn modelId="{D473E06B-02B9-1F46-96AC-1B14D9E0F68C}" type="presParOf" srcId="{EB06BC80-2DCB-524F-A5CF-6B7E3A54E6DB}" destId="{407C5ACD-DDD7-B14F-B06C-5F81096D4BC3}" srcOrd="11" destOrd="0" presId="urn:microsoft.com/office/officeart/2009/3/layout/CircleRelationship"/>
    <dgm:cxn modelId="{AA88FFC8-7B0B-6341-A205-6F3F19C808BC}" type="presParOf" srcId="{407C5ACD-DDD7-B14F-B06C-5F81096D4BC3}" destId="{9DCBC5E7-D535-4047-8F12-66D3D4CCA31B}" srcOrd="0" destOrd="0" presId="urn:microsoft.com/office/officeart/2009/3/layout/CircleRelationship"/>
    <dgm:cxn modelId="{7D8C05E9-F1E3-2B4F-B8EF-469AA5915FA0}" type="presParOf" srcId="{EB06BC80-2DCB-524F-A5CF-6B7E3A54E6DB}" destId="{B8EAF655-275B-1F47-8705-DF4EAA0D4D28}" srcOrd="12" destOrd="0" presId="urn:microsoft.com/office/officeart/2009/3/layout/CircleRelationship"/>
    <dgm:cxn modelId="{55DA4485-781C-AE4B-9E00-2FE990040453}" type="presParOf" srcId="{B8EAF655-275B-1F47-8705-DF4EAA0D4D28}" destId="{15EB4B31-3AB4-804E-A610-DE6AC738824E}" srcOrd="0" destOrd="0" presId="urn:microsoft.com/office/officeart/2009/3/layout/CircleRelationship"/>
    <dgm:cxn modelId="{11877092-16CA-904A-8AAE-3915E85ECD2E}" type="presParOf" srcId="{EB06BC80-2DCB-524F-A5CF-6B7E3A54E6DB}" destId="{36FB4828-F1E5-0C4F-9F8C-D0D282C1C2DE}" srcOrd="13" destOrd="0" presId="urn:microsoft.com/office/officeart/2009/3/layout/CircleRelationship"/>
    <dgm:cxn modelId="{7B0153B2-094D-734E-8D5E-BC104AEC5494}" type="presParOf" srcId="{36FB4828-F1E5-0C4F-9F8C-D0D282C1C2DE}" destId="{BFC78DA5-E07A-7A43-B28A-9EAB2C3FAACE}" srcOrd="0" destOrd="0" presId="urn:microsoft.com/office/officeart/2009/3/layout/CircleRelationship"/>
    <dgm:cxn modelId="{A867ABEC-5D4D-FA49-AB9C-95CEC74A24F6}" type="presParOf" srcId="{EB06BC80-2DCB-524F-A5CF-6B7E3A54E6DB}" destId="{197742BE-D94E-BA47-8323-4DAEB38085CC}" srcOrd="14" destOrd="0" presId="urn:microsoft.com/office/officeart/2009/3/layout/CircleRelationship"/>
    <dgm:cxn modelId="{8719F8B5-1DE9-6C41-80D8-6BB5759415F2}" type="presParOf" srcId="{EB06BC80-2DCB-524F-A5CF-6B7E3A54E6DB}" destId="{45C625AC-D653-244B-85B7-D059AC6275BA}" srcOrd="15" destOrd="0" presId="urn:microsoft.com/office/officeart/2009/3/layout/CircleRelationship"/>
    <dgm:cxn modelId="{49378BD2-B987-9043-AD37-0FB5926DC362}" type="presParOf" srcId="{45C625AC-D653-244B-85B7-D059AC6275BA}" destId="{DD0C345F-D2A9-EC4F-91AC-0AEE7AAB7725}" srcOrd="0" destOrd="0" presId="urn:microsoft.com/office/officeart/2009/3/layout/CircleRelationship"/>
    <dgm:cxn modelId="{D8A47F57-E2C3-6542-96C6-9D1892AF550D}" type="presParOf" srcId="{EB06BC80-2DCB-524F-A5CF-6B7E3A54E6DB}" destId="{AB6F5D93-840C-F741-83A7-661356512A80}" srcOrd="16" destOrd="0" presId="urn:microsoft.com/office/officeart/2009/3/layout/CircleRelationship"/>
    <dgm:cxn modelId="{401E652B-E957-CF45-A899-0A5DE1505C20}" type="presParOf" srcId="{EB06BC80-2DCB-524F-A5CF-6B7E3A54E6DB}" destId="{84778B7F-9C06-BE42-92A0-D4B7A0C5F35F}" srcOrd="17" destOrd="0" presId="urn:microsoft.com/office/officeart/2009/3/layout/CircleRelationship"/>
    <dgm:cxn modelId="{43DFB9D8-C8FE-FA44-81E9-3C7A3A2245EF}" type="presParOf" srcId="{84778B7F-9C06-BE42-92A0-D4B7A0C5F35F}" destId="{9CCD7265-DA39-2B4C-B82D-CF63B6505B06}"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CFB188-B9C4-4743-93B4-F00972E976A4}" type="doc">
      <dgm:prSet loTypeId="urn:microsoft.com/office/officeart/2009/3/layout/CircleRelationship" loCatId="" qsTypeId="urn:microsoft.com/office/officeart/2005/8/quickstyle/simple4" qsCatId="simple" csTypeId="urn:microsoft.com/office/officeart/2005/8/colors/accent1_2" csCatId="accent1" phldr="1"/>
      <dgm:spPr/>
      <dgm:t>
        <a:bodyPr/>
        <a:lstStyle/>
        <a:p>
          <a:endParaRPr lang="en-US"/>
        </a:p>
      </dgm:t>
    </dgm:pt>
    <dgm:pt modelId="{FA90E404-6567-9F4A-BF15-C70CFDAAF86E}">
      <dgm:prSet phldrT="[Text]" custT="1">
        <dgm:style>
          <a:lnRef idx="3">
            <a:schemeClr val="lt1"/>
          </a:lnRef>
          <a:fillRef idx="1">
            <a:schemeClr val="accent1"/>
          </a:fillRef>
          <a:effectRef idx="1">
            <a:schemeClr val="accent1"/>
          </a:effectRef>
          <a:fontRef idx="minor">
            <a:schemeClr val="lt1"/>
          </a:fontRef>
        </dgm:style>
      </dgm:prSet>
      <dgm:spPr/>
      <dgm:t>
        <a:bodyPr/>
        <a:lstStyle/>
        <a:p>
          <a:r>
            <a:rPr lang="en-US" sz="2400" b="1" dirty="0" smtClean="0"/>
            <a:t>Libraries</a:t>
          </a:r>
          <a:endParaRPr lang="en-US" sz="1100" b="1" dirty="0"/>
        </a:p>
      </dgm:t>
    </dgm:pt>
    <dgm:pt modelId="{577068E5-8D7D-5F42-A8C5-7EEFC374571F}" type="parTrans" cxnId="{3C38B4C7-E8A7-564B-B86E-60B15A6F4E66}">
      <dgm:prSet/>
      <dgm:spPr/>
      <dgm:t>
        <a:bodyPr/>
        <a:lstStyle/>
        <a:p>
          <a:endParaRPr lang="en-US"/>
        </a:p>
      </dgm:t>
    </dgm:pt>
    <dgm:pt modelId="{83AF96F3-E907-5D44-9AE4-B45020CDA3A8}" type="sibTrans" cxnId="{3C38B4C7-E8A7-564B-B86E-60B15A6F4E66}">
      <dgm:prSet/>
      <dgm:spPr/>
      <dgm:t>
        <a:bodyPr/>
        <a:lstStyle/>
        <a:p>
          <a:endParaRPr lang="en-US"/>
        </a:p>
      </dgm:t>
    </dgm:pt>
    <dgm:pt modelId="{5B895F40-959B-BC41-A446-80950007E440}">
      <dgm:prSet phldrT="[Text]" custT="1">
        <dgm:style>
          <a:lnRef idx="3">
            <a:schemeClr val="lt1"/>
          </a:lnRef>
          <a:fillRef idx="1">
            <a:schemeClr val="accent2"/>
          </a:fillRef>
          <a:effectRef idx="1">
            <a:schemeClr val="accent2"/>
          </a:effectRef>
          <a:fontRef idx="minor">
            <a:schemeClr val="lt1"/>
          </a:fontRef>
        </dgm:style>
      </dgm:prSet>
      <dgm:spPr/>
      <dgm:t>
        <a:bodyPr/>
        <a:lstStyle/>
        <a:p>
          <a:r>
            <a:rPr lang="en-US" sz="1800" b="1" dirty="0" smtClean="0"/>
            <a:t>School</a:t>
          </a:r>
          <a:endParaRPr lang="en-US" sz="1800" b="1" dirty="0"/>
        </a:p>
      </dgm:t>
    </dgm:pt>
    <dgm:pt modelId="{FFC07CC0-2EA7-5441-B6AE-C4B4A26E0D77}" type="parTrans" cxnId="{E7832F9F-034B-3748-96A3-873003764648}">
      <dgm:prSet/>
      <dgm:spPr/>
      <dgm:t>
        <a:bodyPr/>
        <a:lstStyle/>
        <a:p>
          <a:endParaRPr lang="en-US"/>
        </a:p>
      </dgm:t>
    </dgm:pt>
    <dgm:pt modelId="{365E4064-57D0-CA4F-A3E6-8A49DFE2FD94}" type="sibTrans" cxnId="{E7832F9F-034B-3748-96A3-873003764648}">
      <dgm:prSet/>
      <dgm:spPr/>
      <dgm:t>
        <a:bodyPr/>
        <a:lstStyle/>
        <a:p>
          <a:endParaRPr lang="en-US"/>
        </a:p>
      </dgm:t>
    </dgm:pt>
    <dgm:pt modelId="{E9459CA7-9603-D34D-882C-C864BDD85996}">
      <dgm:prSet phldrT="[Text]" custT="1">
        <dgm:style>
          <a:lnRef idx="3">
            <a:schemeClr val="lt1"/>
          </a:lnRef>
          <a:fillRef idx="1">
            <a:schemeClr val="accent4"/>
          </a:fillRef>
          <a:effectRef idx="1">
            <a:schemeClr val="accent4"/>
          </a:effectRef>
          <a:fontRef idx="minor">
            <a:schemeClr val="lt1"/>
          </a:fontRef>
        </dgm:style>
      </dgm:prSet>
      <dgm:spPr/>
      <dgm:t>
        <a:bodyPr/>
        <a:lstStyle/>
        <a:p>
          <a:r>
            <a:rPr lang="en-US" sz="1800" b="1" dirty="0" smtClean="0"/>
            <a:t>Post-Secondary</a:t>
          </a:r>
          <a:endParaRPr lang="en-US" sz="1800" b="1" dirty="0"/>
        </a:p>
      </dgm:t>
    </dgm:pt>
    <dgm:pt modelId="{D28A2686-24A3-F048-87A5-41084595C071}" type="parTrans" cxnId="{132C7237-F292-444E-8406-F3116CEC081E}">
      <dgm:prSet/>
      <dgm:spPr/>
      <dgm:t>
        <a:bodyPr/>
        <a:lstStyle/>
        <a:p>
          <a:endParaRPr lang="en-US"/>
        </a:p>
      </dgm:t>
    </dgm:pt>
    <dgm:pt modelId="{EC530AD8-F702-504C-9BFF-D8551B3A0333}" type="sibTrans" cxnId="{132C7237-F292-444E-8406-F3116CEC081E}">
      <dgm:prSet/>
      <dgm:spPr/>
      <dgm:t>
        <a:bodyPr/>
        <a:lstStyle/>
        <a:p>
          <a:endParaRPr lang="en-US"/>
        </a:p>
      </dgm:t>
    </dgm:pt>
    <dgm:pt modelId="{68DD9566-F6A8-E347-B4DC-3B7506259BC0}">
      <dgm:prSet>
        <dgm:style>
          <a:lnRef idx="3">
            <a:schemeClr val="lt1"/>
          </a:lnRef>
          <a:fillRef idx="1">
            <a:schemeClr val="accent3"/>
          </a:fillRef>
          <a:effectRef idx="1">
            <a:schemeClr val="accent3"/>
          </a:effectRef>
          <a:fontRef idx="minor">
            <a:schemeClr val="lt1"/>
          </a:fontRef>
        </dgm:style>
      </dgm:prSet>
      <dgm:spPr/>
      <dgm:t>
        <a:bodyPr/>
        <a:lstStyle/>
        <a:p>
          <a:r>
            <a:rPr lang="en-US" b="1" dirty="0" smtClean="0"/>
            <a:t>Special</a:t>
          </a:r>
          <a:endParaRPr lang="en-US" b="1" dirty="0"/>
        </a:p>
      </dgm:t>
    </dgm:pt>
    <dgm:pt modelId="{9668910A-534F-E24C-8A49-06C5711DEC5A}" type="parTrans" cxnId="{D4636EE0-CF39-F14F-BBD9-05A1E790E07A}">
      <dgm:prSet/>
      <dgm:spPr/>
      <dgm:t>
        <a:bodyPr/>
        <a:lstStyle/>
        <a:p>
          <a:endParaRPr lang="en-US"/>
        </a:p>
      </dgm:t>
    </dgm:pt>
    <dgm:pt modelId="{3CE523C8-8CDD-9148-9A49-A314D7607D0C}" type="sibTrans" cxnId="{D4636EE0-CF39-F14F-BBD9-05A1E790E07A}">
      <dgm:prSet/>
      <dgm:spPr/>
      <dgm:t>
        <a:bodyPr/>
        <a:lstStyle/>
        <a:p>
          <a:endParaRPr lang="en-US"/>
        </a:p>
      </dgm:t>
    </dgm:pt>
    <dgm:pt modelId="{02A71C45-3568-2B4D-859B-0FB46576589C}">
      <dgm:prSet>
        <dgm:style>
          <a:lnRef idx="3">
            <a:schemeClr val="lt1"/>
          </a:lnRef>
          <a:fillRef idx="1">
            <a:schemeClr val="accent5"/>
          </a:fillRef>
          <a:effectRef idx="1">
            <a:schemeClr val="accent5"/>
          </a:effectRef>
          <a:fontRef idx="minor">
            <a:schemeClr val="lt1"/>
          </a:fontRef>
        </dgm:style>
      </dgm:prSet>
      <dgm:spPr/>
      <dgm:t>
        <a:bodyPr/>
        <a:lstStyle/>
        <a:p>
          <a:r>
            <a:rPr lang="en-US" b="1" dirty="0" smtClean="0"/>
            <a:t>Public</a:t>
          </a:r>
          <a:endParaRPr lang="en-US" b="1" dirty="0"/>
        </a:p>
      </dgm:t>
    </dgm:pt>
    <dgm:pt modelId="{2325198C-E62A-E447-BFC6-A59EB9663FC0}" type="parTrans" cxnId="{38B03531-CB94-CB4B-B0B4-D094C6B368A0}">
      <dgm:prSet/>
      <dgm:spPr/>
      <dgm:t>
        <a:bodyPr/>
        <a:lstStyle/>
        <a:p>
          <a:endParaRPr lang="en-US"/>
        </a:p>
      </dgm:t>
    </dgm:pt>
    <dgm:pt modelId="{F1E40159-C334-FB41-8A91-FC7F04FE9B60}" type="sibTrans" cxnId="{38B03531-CB94-CB4B-B0B4-D094C6B368A0}">
      <dgm:prSet/>
      <dgm:spPr/>
      <dgm:t>
        <a:bodyPr/>
        <a:lstStyle/>
        <a:p>
          <a:endParaRPr lang="en-US"/>
        </a:p>
      </dgm:t>
    </dgm:pt>
    <dgm:pt modelId="{EB06BC80-2DCB-524F-A5CF-6B7E3A54E6DB}" type="pres">
      <dgm:prSet presAssocID="{D7CFB188-B9C4-4743-93B4-F00972E976A4}" presName="Name0" presStyleCnt="0">
        <dgm:presLayoutVars>
          <dgm:chMax val="1"/>
          <dgm:chPref val="1"/>
        </dgm:presLayoutVars>
      </dgm:prSet>
      <dgm:spPr/>
      <dgm:t>
        <a:bodyPr/>
        <a:lstStyle/>
        <a:p>
          <a:endParaRPr lang="en-US"/>
        </a:p>
      </dgm:t>
    </dgm:pt>
    <dgm:pt modelId="{F2ADDDA2-6FC8-4A4F-B61A-66B329861B26}" type="pres">
      <dgm:prSet presAssocID="{FA90E404-6567-9F4A-BF15-C70CFDAAF86E}" presName="Parent" presStyleLbl="node0" presStyleIdx="0" presStyleCnt="1" custScaleX="76387" custScaleY="71332">
        <dgm:presLayoutVars>
          <dgm:chMax val="5"/>
          <dgm:chPref val="5"/>
        </dgm:presLayoutVars>
      </dgm:prSet>
      <dgm:spPr/>
      <dgm:t>
        <a:bodyPr/>
        <a:lstStyle/>
        <a:p>
          <a:endParaRPr lang="en-US"/>
        </a:p>
      </dgm:t>
    </dgm:pt>
    <dgm:pt modelId="{5BEF85B5-A2DC-5740-9FFD-82CC8DBA8DA2}" type="pres">
      <dgm:prSet presAssocID="{FA90E404-6567-9F4A-BF15-C70CFDAAF86E}" presName="Accent1" presStyleLbl="node1" presStyleIdx="0" presStyleCnt="17">
        <dgm:style>
          <a:lnRef idx="3">
            <a:schemeClr val="lt1"/>
          </a:lnRef>
          <a:fillRef idx="1">
            <a:schemeClr val="accent3"/>
          </a:fillRef>
          <a:effectRef idx="1">
            <a:schemeClr val="accent3"/>
          </a:effectRef>
          <a:fontRef idx="minor">
            <a:schemeClr val="lt1"/>
          </a:fontRef>
        </dgm:style>
      </dgm:prSet>
      <dgm:spPr/>
    </dgm:pt>
    <dgm:pt modelId="{ED4DD116-8C7C-AF4A-B390-8B508D46F1A4}" type="pres">
      <dgm:prSet presAssocID="{FA90E404-6567-9F4A-BF15-C70CFDAAF86E}" presName="Accent2" presStyleLbl="node1" presStyleIdx="1" presStyleCnt="17" custScaleX="155701" custScaleY="159577" custLinFactX="66749" custLinFactNeighborX="100000" custLinFactNeighborY="45599">
        <dgm:style>
          <a:lnRef idx="3">
            <a:schemeClr val="lt1"/>
          </a:lnRef>
          <a:fillRef idx="1">
            <a:schemeClr val="accent4"/>
          </a:fillRef>
          <a:effectRef idx="1">
            <a:schemeClr val="accent4"/>
          </a:effectRef>
          <a:fontRef idx="minor">
            <a:schemeClr val="lt1"/>
          </a:fontRef>
        </dgm:style>
      </dgm:prSet>
      <dgm:spPr/>
    </dgm:pt>
    <dgm:pt modelId="{1F983F03-B165-A94D-8A9A-0B8DF6200903}" type="pres">
      <dgm:prSet presAssocID="{FA90E404-6567-9F4A-BF15-C70CFDAAF86E}" presName="Accent3" presStyleLbl="node1" presStyleIdx="2" presStyleCnt="17" custLinFactNeighborX="17350" custLinFactNeighborY="40509">
        <dgm:style>
          <a:lnRef idx="3">
            <a:schemeClr val="lt1"/>
          </a:lnRef>
          <a:fillRef idx="1">
            <a:schemeClr val="accent5"/>
          </a:fillRef>
          <a:effectRef idx="1">
            <a:schemeClr val="accent5"/>
          </a:effectRef>
          <a:fontRef idx="minor">
            <a:schemeClr val="lt1"/>
          </a:fontRef>
        </dgm:style>
      </dgm:prSet>
      <dgm:spPr/>
    </dgm:pt>
    <dgm:pt modelId="{C265A45F-0DE4-9A4A-B82C-5910CD0B0AE6}" type="pres">
      <dgm:prSet presAssocID="{FA90E404-6567-9F4A-BF15-C70CFDAAF86E}" presName="Accent4" presStyleLbl="node1" presStyleIdx="3" presStyleCnt="17" custScaleX="173540" custScaleY="159572" custLinFactY="-100000" custLinFactNeighborX="-2920" custLinFactNeighborY="-134209">
        <dgm:style>
          <a:lnRef idx="3">
            <a:schemeClr val="lt1"/>
          </a:lnRef>
          <a:fillRef idx="1">
            <a:schemeClr val="accent2"/>
          </a:fillRef>
          <a:effectRef idx="1">
            <a:schemeClr val="accent2"/>
          </a:effectRef>
          <a:fontRef idx="minor">
            <a:schemeClr val="lt1"/>
          </a:fontRef>
        </dgm:style>
      </dgm:prSet>
      <dgm:spPr/>
    </dgm:pt>
    <dgm:pt modelId="{1A16769E-7F79-B741-BF05-4279BE55DAA4}" type="pres">
      <dgm:prSet presAssocID="{FA90E404-6567-9F4A-BF15-C70CFDAAF86E}" presName="Accent5" presStyleLbl="node1" presStyleIdx="4" presStyleCnt="17">
        <dgm:style>
          <a:lnRef idx="3">
            <a:schemeClr val="lt1"/>
          </a:lnRef>
          <a:fillRef idx="1">
            <a:schemeClr val="accent4"/>
          </a:fillRef>
          <a:effectRef idx="1">
            <a:schemeClr val="accent4"/>
          </a:effectRef>
          <a:fontRef idx="minor">
            <a:schemeClr val="lt1"/>
          </a:fontRef>
        </dgm:style>
      </dgm:prSet>
      <dgm:spPr/>
    </dgm:pt>
    <dgm:pt modelId="{48031562-BEC7-164F-BE58-76E0EFE846FE}" type="pres">
      <dgm:prSet presAssocID="{FA90E404-6567-9F4A-BF15-C70CFDAAF86E}" presName="Accent6" presStyleLbl="node1" presStyleIdx="5" presStyleCnt="17" custScaleX="218555" custScaleY="170777">
        <dgm:style>
          <a:lnRef idx="3">
            <a:schemeClr val="lt1"/>
          </a:lnRef>
          <a:fillRef idx="1">
            <a:schemeClr val="accent5"/>
          </a:fillRef>
          <a:effectRef idx="1">
            <a:schemeClr val="accent5"/>
          </a:effectRef>
          <a:fontRef idx="minor">
            <a:schemeClr val="lt1"/>
          </a:fontRef>
        </dgm:style>
      </dgm:prSet>
      <dgm:spPr/>
    </dgm:pt>
    <dgm:pt modelId="{0B2CB489-C62A-6043-B3DC-21EAF9484BBA}" type="pres">
      <dgm:prSet presAssocID="{5B895F40-959B-BC41-A446-80950007E440}" presName="Child1" presStyleLbl="node1" presStyleIdx="6" presStyleCnt="17" custScaleX="141717" custScaleY="110205" custLinFactNeighborX="37168" custLinFactNeighborY="-21927">
        <dgm:presLayoutVars>
          <dgm:chMax val="0"/>
          <dgm:chPref val="0"/>
        </dgm:presLayoutVars>
      </dgm:prSet>
      <dgm:spPr/>
      <dgm:t>
        <a:bodyPr/>
        <a:lstStyle/>
        <a:p>
          <a:endParaRPr lang="en-US"/>
        </a:p>
      </dgm:t>
    </dgm:pt>
    <dgm:pt modelId="{6BF29568-20D6-F34C-8EC7-B9DF9CE4E671}" type="pres">
      <dgm:prSet presAssocID="{5B895F40-959B-BC41-A446-80950007E440}" presName="Accent7" presStyleCnt="0"/>
      <dgm:spPr/>
    </dgm:pt>
    <dgm:pt modelId="{48E64289-1888-DB4B-837B-4E982B93F944}" type="pres">
      <dgm:prSet presAssocID="{5B895F40-959B-BC41-A446-80950007E440}" presName="AccentHold1" presStyleLbl="node1" presStyleIdx="7" presStyleCnt="17" custScaleX="150176" custScaleY="160627" custLinFactNeighborX="36996" custLinFactNeighborY="16797">
        <dgm:style>
          <a:lnRef idx="3">
            <a:schemeClr val="lt1"/>
          </a:lnRef>
          <a:fillRef idx="1">
            <a:schemeClr val="accent5"/>
          </a:fillRef>
          <a:effectRef idx="1">
            <a:schemeClr val="accent5"/>
          </a:effectRef>
          <a:fontRef idx="minor">
            <a:schemeClr val="lt1"/>
          </a:fontRef>
        </dgm:style>
      </dgm:prSet>
      <dgm:spPr/>
    </dgm:pt>
    <dgm:pt modelId="{3F7CC5C8-A1C5-DE46-BDB3-D263D0633C25}" type="pres">
      <dgm:prSet presAssocID="{5B895F40-959B-BC41-A446-80950007E440}" presName="Accent8" presStyleCnt="0"/>
      <dgm:spPr/>
    </dgm:pt>
    <dgm:pt modelId="{AB340466-7807-EF47-B5BE-6B86C41D88B2}" type="pres">
      <dgm:prSet presAssocID="{5B895F40-959B-BC41-A446-80950007E440}" presName="AccentHold2" presStyleLbl="node1" presStyleIdx="8" presStyleCnt="17" custScaleX="74051" custScaleY="67212" custLinFactY="-28258" custLinFactNeighborX="48932" custLinFactNeighborY="-100000">
        <dgm:style>
          <a:lnRef idx="3">
            <a:schemeClr val="lt1"/>
          </a:lnRef>
          <a:fillRef idx="1">
            <a:schemeClr val="accent3"/>
          </a:fillRef>
          <a:effectRef idx="1">
            <a:schemeClr val="accent3"/>
          </a:effectRef>
          <a:fontRef idx="minor">
            <a:schemeClr val="lt1"/>
          </a:fontRef>
        </dgm:style>
      </dgm:prSet>
      <dgm:spPr>
        <a:ln/>
      </dgm:spPr>
    </dgm:pt>
    <dgm:pt modelId="{79BA55E1-354C-A148-AFE3-09A405F1652F}" type="pres">
      <dgm:prSet presAssocID="{E9459CA7-9603-D34D-882C-C864BDD85996}" presName="Child2" presStyleLbl="node1" presStyleIdx="9" presStyleCnt="17" custScaleX="152100" custScaleY="115917" custLinFactNeighborX="-95303" custLinFactNeighborY="-4767">
        <dgm:presLayoutVars>
          <dgm:chMax val="0"/>
          <dgm:chPref val="0"/>
        </dgm:presLayoutVars>
      </dgm:prSet>
      <dgm:spPr/>
      <dgm:t>
        <a:bodyPr/>
        <a:lstStyle/>
        <a:p>
          <a:endParaRPr lang="en-US"/>
        </a:p>
      </dgm:t>
    </dgm:pt>
    <dgm:pt modelId="{407C5ACD-DDD7-B14F-B06C-5F81096D4BC3}" type="pres">
      <dgm:prSet presAssocID="{E9459CA7-9603-D34D-882C-C864BDD85996}" presName="Accent9" presStyleCnt="0"/>
      <dgm:spPr/>
    </dgm:pt>
    <dgm:pt modelId="{9DCBC5E7-D535-4047-8F12-66D3D4CCA31B}" type="pres">
      <dgm:prSet presAssocID="{E9459CA7-9603-D34D-882C-C864BDD85996}" presName="AccentHold1" presStyleLbl="node1" presStyleIdx="10" presStyleCnt="17" custScaleX="158001" custScaleY="135953" custLinFactNeighborX="-77354" custLinFactNeighborY="90583">
        <dgm:style>
          <a:lnRef idx="3">
            <a:schemeClr val="lt1"/>
          </a:lnRef>
          <a:fillRef idx="1">
            <a:schemeClr val="accent2"/>
          </a:fillRef>
          <a:effectRef idx="1">
            <a:schemeClr val="accent2"/>
          </a:effectRef>
          <a:fontRef idx="minor">
            <a:schemeClr val="lt1"/>
          </a:fontRef>
        </dgm:style>
      </dgm:prSet>
      <dgm:spPr/>
    </dgm:pt>
    <dgm:pt modelId="{B8EAF655-275B-1F47-8705-DF4EAA0D4D28}" type="pres">
      <dgm:prSet presAssocID="{E9459CA7-9603-D34D-882C-C864BDD85996}" presName="Accent10" presStyleCnt="0"/>
      <dgm:spPr/>
    </dgm:pt>
    <dgm:pt modelId="{15EB4B31-3AB4-804E-A610-DE6AC738824E}" type="pres">
      <dgm:prSet presAssocID="{E9459CA7-9603-D34D-882C-C864BDD85996}" presName="AccentHold2" presStyleLbl="node1" presStyleIdx="11" presStyleCnt="17" custScaleX="175447" custScaleY="176937" custLinFactX="100000" custLinFactY="-100000" custLinFactNeighborX="191578" custLinFactNeighborY="-173137">
        <dgm:style>
          <a:lnRef idx="3">
            <a:schemeClr val="lt1"/>
          </a:lnRef>
          <a:fillRef idx="1">
            <a:schemeClr val="accent4"/>
          </a:fillRef>
          <a:effectRef idx="1">
            <a:schemeClr val="accent4"/>
          </a:effectRef>
          <a:fontRef idx="minor">
            <a:schemeClr val="lt1"/>
          </a:fontRef>
        </dgm:style>
      </dgm:prSet>
      <dgm:spPr/>
    </dgm:pt>
    <dgm:pt modelId="{36FB4828-F1E5-0C4F-9F8C-D0D282C1C2DE}" type="pres">
      <dgm:prSet presAssocID="{E9459CA7-9603-D34D-882C-C864BDD85996}" presName="Accent11" presStyleCnt="0"/>
      <dgm:spPr/>
    </dgm:pt>
    <dgm:pt modelId="{BFC78DA5-E07A-7A43-B28A-9EAB2C3FAACE}" type="pres">
      <dgm:prSet presAssocID="{E9459CA7-9603-D34D-882C-C864BDD85996}" presName="AccentHold3" presStyleLbl="node1" presStyleIdx="12" presStyleCnt="17" custScaleX="175785" custScaleY="130936" custLinFactX="-34512" custLinFactNeighborX="-100000" custLinFactNeighborY="-88183">
        <dgm:style>
          <a:lnRef idx="3">
            <a:schemeClr val="lt1"/>
          </a:lnRef>
          <a:fillRef idx="1">
            <a:schemeClr val="accent2"/>
          </a:fillRef>
          <a:effectRef idx="1">
            <a:schemeClr val="accent2"/>
          </a:effectRef>
          <a:fontRef idx="minor">
            <a:schemeClr val="lt1"/>
          </a:fontRef>
        </dgm:style>
      </dgm:prSet>
      <dgm:spPr/>
    </dgm:pt>
    <dgm:pt modelId="{197742BE-D94E-BA47-8323-4DAEB38085CC}" type="pres">
      <dgm:prSet presAssocID="{68DD9566-F6A8-E347-B4DC-3B7506259BC0}" presName="Child3" presStyleLbl="node1" presStyleIdx="13" presStyleCnt="17" custLinFactX="-22704" custLinFactNeighborX="-100000" custLinFactNeighborY="-36697">
        <dgm:presLayoutVars>
          <dgm:chMax val="0"/>
          <dgm:chPref val="0"/>
        </dgm:presLayoutVars>
      </dgm:prSet>
      <dgm:spPr/>
      <dgm:t>
        <a:bodyPr/>
        <a:lstStyle/>
        <a:p>
          <a:endParaRPr lang="en-US"/>
        </a:p>
      </dgm:t>
    </dgm:pt>
    <dgm:pt modelId="{45C625AC-D653-244B-85B7-D059AC6275BA}" type="pres">
      <dgm:prSet presAssocID="{68DD9566-F6A8-E347-B4DC-3B7506259BC0}" presName="Accent12" presStyleCnt="0"/>
      <dgm:spPr/>
    </dgm:pt>
    <dgm:pt modelId="{DD0C345F-D2A9-EC4F-91AC-0AEE7AAB7725}" type="pres">
      <dgm:prSet presAssocID="{68DD9566-F6A8-E347-B4DC-3B7506259BC0}" presName="AccentHold1" presStyleLbl="node1" presStyleIdx="14" presStyleCnt="17" custScaleX="172411" custScaleY="141169" custLinFactY="-6748" custLinFactNeighborX="-51022" custLinFactNeighborY="-100000">
        <dgm:style>
          <a:lnRef idx="3">
            <a:schemeClr val="lt1"/>
          </a:lnRef>
          <a:fillRef idx="1">
            <a:schemeClr val="accent4"/>
          </a:fillRef>
          <a:effectRef idx="1">
            <a:schemeClr val="accent4"/>
          </a:effectRef>
          <a:fontRef idx="minor">
            <a:schemeClr val="lt1"/>
          </a:fontRef>
        </dgm:style>
      </dgm:prSet>
      <dgm:spPr/>
    </dgm:pt>
    <dgm:pt modelId="{AB6F5D93-840C-F741-83A7-661356512A80}" type="pres">
      <dgm:prSet presAssocID="{02A71C45-3568-2B4D-859B-0FB46576589C}" presName="Child4" presStyleLbl="node1" presStyleIdx="15" presStyleCnt="17" custLinFactNeighborX="-33256" custLinFactNeighborY="-83716">
        <dgm:presLayoutVars>
          <dgm:chMax val="0"/>
          <dgm:chPref val="0"/>
        </dgm:presLayoutVars>
      </dgm:prSet>
      <dgm:spPr/>
      <dgm:t>
        <a:bodyPr/>
        <a:lstStyle/>
        <a:p>
          <a:endParaRPr lang="en-US"/>
        </a:p>
      </dgm:t>
    </dgm:pt>
    <dgm:pt modelId="{84778B7F-9C06-BE42-92A0-D4B7A0C5F35F}" type="pres">
      <dgm:prSet presAssocID="{02A71C45-3568-2B4D-859B-0FB46576589C}" presName="Accent13" presStyleCnt="0"/>
      <dgm:spPr/>
    </dgm:pt>
    <dgm:pt modelId="{9CCD7265-DA39-2B4C-B82D-CF63B6505B06}" type="pres">
      <dgm:prSet presAssocID="{02A71C45-3568-2B4D-859B-0FB46576589C}" presName="AccentHold1" presStyleLbl="node1" presStyleIdx="16" presStyleCnt="17" custScaleX="164436" custScaleY="148520" custLinFactX="7537" custLinFactY="-64182" custLinFactNeighborX="100000" custLinFactNeighborY="-100000">
        <dgm:style>
          <a:lnRef idx="3">
            <a:schemeClr val="lt1"/>
          </a:lnRef>
          <a:fillRef idx="1">
            <a:schemeClr val="accent5"/>
          </a:fillRef>
          <a:effectRef idx="1">
            <a:schemeClr val="accent5"/>
          </a:effectRef>
          <a:fontRef idx="minor">
            <a:schemeClr val="lt1"/>
          </a:fontRef>
        </dgm:style>
      </dgm:prSet>
      <dgm:spPr/>
    </dgm:pt>
  </dgm:ptLst>
  <dgm:cxnLst>
    <dgm:cxn modelId="{6BE1AFDF-567F-B945-86C9-038F86528575}" type="presOf" srcId="{D7CFB188-B9C4-4743-93B4-F00972E976A4}" destId="{EB06BC80-2DCB-524F-A5CF-6B7E3A54E6DB}" srcOrd="0" destOrd="0" presId="urn:microsoft.com/office/officeart/2009/3/layout/CircleRelationship"/>
    <dgm:cxn modelId="{3C38B4C7-E8A7-564B-B86E-60B15A6F4E66}" srcId="{D7CFB188-B9C4-4743-93B4-F00972E976A4}" destId="{FA90E404-6567-9F4A-BF15-C70CFDAAF86E}" srcOrd="0" destOrd="0" parTransId="{577068E5-8D7D-5F42-A8C5-7EEFC374571F}" sibTransId="{83AF96F3-E907-5D44-9AE4-B45020CDA3A8}"/>
    <dgm:cxn modelId="{132C7237-F292-444E-8406-F3116CEC081E}" srcId="{FA90E404-6567-9F4A-BF15-C70CFDAAF86E}" destId="{E9459CA7-9603-D34D-882C-C864BDD85996}" srcOrd="1" destOrd="0" parTransId="{D28A2686-24A3-F048-87A5-41084595C071}" sibTransId="{EC530AD8-F702-504C-9BFF-D8551B3A0333}"/>
    <dgm:cxn modelId="{141A358E-441F-CE4B-A6AC-CDAB08FC7C2C}" type="presOf" srcId="{02A71C45-3568-2B4D-859B-0FB46576589C}" destId="{AB6F5D93-840C-F741-83A7-661356512A80}" srcOrd="0" destOrd="0" presId="urn:microsoft.com/office/officeart/2009/3/layout/CircleRelationship"/>
    <dgm:cxn modelId="{7341060A-3BF8-3E4D-A2EB-7A960C2A4F0A}" type="presOf" srcId="{5B895F40-959B-BC41-A446-80950007E440}" destId="{0B2CB489-C62A-6043-B3DC-21EAF9484BBA}" srcOrd="0" destOrd="0" presId="urn:microsoft.com/office/officeart/2009/3/layout/CircleRelationship"/>
    <dgm:cxn modelId="{2439AB7F-0F35-F04D-B6AA-0153413F49DA}" type="presOf" srcId="{FA90E404-6567-9F4A-BF15-C70CFDAAF86E}" destId="{F2ADDDA2-6FC8-4A4F-B61A-66B329861B26}" srcOrd="0" destOrd="0" presId="urn:microsoft.com/office/officeart/2009/3/layout/CircleRelationship"/>
    <dgm:cxn modelId="{38B03531-CB94-CB4B-B0B4-D094C6B368A0}" srcId="{FA90E404-6567-9F4A-BF15-C70CFDAAF86E}" destId="{02A71C45-3568-2B4D-859B-0FB46576589C}" srcOrd="3" destOrd="0" parTransId="{2325198C-E62A-E447-BFC6-A59EB9663FC0}" sibTransId="{F1E40159-C334-FB41-8A91-FC7F04FE9B60}"/>
    <dgm:cxn modelId="{E7832F9F-034B-3748-96A3-873003764648}" srcId="{FA90E404-6567-9F4A-BF15-C70CFDAAF86E}" destId="{5B895F40-959B-BC41-A446-80950007E440}" srcOrd="0" destOrd="0" parTransId="{FFC07CC0-2EA7-5441-B6AE-C4B4A26E0D77}" sibTransId="{365E4064-57D0-CA4F-A3E6-8A49DFE2FD94}"/>
    <dgm:cxn modelId="{EED8A79F-5291-D64D-82B1-091CC7F4F3A1}" type="presOf" srcId="{E9459CA7-9603-D34D-882C-C864BDD85996}" destId="{79BA55E1-354C-A148-AFE3-09A405F1652F}" srcOrd="0" destOrd="0" presId="urn:microsoft.com/office/officeart/2009/3/layout/CircleRelationship"/>
    <dgm:cxn modelId="{8C678A1C-1CD0-9848-8C4B-C8C73FB86996}" type="presOf" srcId="{68DD9566-F6A8-E347-B4DC-3B7506259BC0}" destId="{197742BE-D94E-BA47-8323-4DAEB38085CC}" srcOrd="0" destOrd="0" presId="urn:microsoft.com/office/officeart/2009/3/layout/CircleRelationship"/>
    <dgm:cxn modelId="{D4636EE0-CF39-F14F-BBD9-05A1E790E07A}" srcId="{FA90E404-6567-9F4A-BF15-C70CFDAAF86E}" destId="{68DD9566-F6A8-E347-B4DC-3B7506259BC0}" srcOrd="2" destOrd="0" parTransId="{9668910A-534F-E24C-8A49-06C5711DEC5A}" sibTransId="{3CE523C8-8CDD-9148-9A49-A314D7607D0C}"/>
    <dgm:cxn modelId="{8234DA1B-E888-1A4B-9857-A682A96EDFCB}" type="presParOf" srcId="{EB06BC80-2DCB-524F-A5CF-6B7E3A54E6DB}" destId="{F2ADDDA2-6FC8-4A4F-B61A-66B329861B26}" srcOrd="0" destOrd="0" presId="urn:microsoft.com/office/officeart/2009/3/layout/CircleRelationship"/>
    <dgm:cxn modelId="{F088A38C-2268-1B46-8C42-22D0AACFB68C}" type="presParOf" srcId="{EB06BC80-2DCB-524F-A5CF-6B7E3A54E6DB}" destId="{5BEF85B5-A2DC-5740-9FFD-82CC8DBA8DA2}" srcOrd="1" destOrd="0" presId="urn:microsoft.com/office/officeart/2009/3/layout/CircleRelationship"/>
    <dgm:cxn modelId="{ABCC7875-00BE-554B-9B07-64ABD646043B}" type="presParOf" srcId="{EB06BC80-2DCB-524F-A5CF-6B7E3A54E6DB}" destId="{ED4DD116-8C7C-AF4A-B390-8B508D46F1A4}" srcOrd="2" destOrd="0" presId="urn:microsoft.com/office/officeart/2009/3/layout/CircleRelationship"/>
    <dgm:cxn modelId="{F3F904D0-13EB-1F4B-8153-1A57D4F38CC3}" type="presParOf" srcId="{EB06BC80-2DCB-524F-A5CF-6B7E3A54E6DB}" destId="{1F983F03-B165-A94D-8A9A-0B8DF6200903}" srcOrd="3" destOrd="0" presId="urn:microsoft.com/office/officeart/2009/3/layout/CircleRelationship"/>
    <dgm:cxn modelId="{3457C6EE-D094-3247-8D8E-C347F7BA2CBD}" type="presParOf" srcId="{EB06BC80-2DCB-524F-A5CF-6B7E3A54E6DB}" destId="{C265A45F-0DE4-9A4A-B82C-5910CD0B0AE6}" srcOrd="4" destOrd="0" presId="urn:microsoft.com/office/officeart/2009/3/layout/CircleRelationship"/>
    <dgm:cxn modelId="{18D1B157-ECE4-3048-B73B-B2EE90B59A52}" type="presParOf" srcId="{EB06BC80-2DCB-524F-A5CF-6B7E3A54E6DB}" destId="{1A16769E-7F79-B741-BF05-4279BE55DAA4}" srcOrd="5" destOrd="0" presId="urn:microsoft.com/office/officeart/2009/3/layout/CircleRelationship"/>
    <dgm:cxn modelId="{A4F31B87-045C-9E49-8411-C1490E9C3FC3}" type="presParOf" srcId="{EB06BC80-2DCB-524F-A5CF-6B7E3A54E6DB}" destId="{48031562-BEC7-164F-BE58-76E0EFE846FE}" srcOrd="6" destOrd="0" presId="urn:microsoft.com/office/officeart/2009/3/layout/CircleRelationship"/>
    <dgm:cxn modelId="{1119E327-0974-BE4B-B7C6-C459F08D2474}" type="presParOf" srcId="{EB06BC80-2DCB-524F-A5CF-6B7E3A54E6DB}" destId="{0B2CB489-C62A-6043-B3DC-21EAF9484BBA}" srcOrd="7" destOrd="0" presId="urn:microsoft.com/office/officeart/2009/3/layout/CircleRelationship"/>
    <dgm:cxn modelId="{64C7C134-B2E4-E444-8062-BAB4AA866CDF}" type="presParOf" srcId="{EB06BC80-2DCB-524F-A5CF-6B7E3A54E6DB}" destId="{6BF29568-20D6-F34C-8EC7-B9DF9CE4E671}" srcOrd="8" destOrd="0" presId="urn:microsoft.com/office/officeart/2009/3/layout/CircleRelationship"/>
    <dgm:cxn modelId="{C6FB162B-28C1-BF41-99BF-3070A74334A8}" type="presParOf" srcId="{6BF29568-20D6-F34C-8EC7-B9DF9CE4E671}" destId="{48E64289-1888-DB4B-837B-4E982B93F944}" srcOrd="0" destOrd="0" presId="urn:microsoft.com/office/officeart/2009/3/layout/CircleRelationship"/>
    <dgm:cxn modelId="{693EE804-A8F8-E148-922E-E3CFB4E4C73F}" type="presParOf" srcId="{EB06BC80-2DCB-524F-A5CF-6B7E3A54E6DB}" destId="{3F7CC5C8-A1C5-DE46-BDB3-D263D0633C25}" srcOrd="9" destOrd="0" presId="urn:microsoft.com/office/officeart/2009/3/layout/CircleRelationship"/>
    <dgm:cxn modelId="{578C3386-93D3-2D49-B247-2EE6785D0809}" type="presParOf" srcId="{3F7CC5C8-A1C5-DE46-BDB3-D263D0633C25}" destId="{AB340466-7807-EF47-B5BE-6B86C41D88B2}" srcOrd="0" destOrd="0" presId="urn:microsoft.com/office/officeart/2009/3/layout/CircleRelationship"/>
    <dgm:cxn modelId="{D4EC5926-CBB1-7145-8E5C-3DFE474FE65F}" type="presParOf" srcId="{EB06BC80-2DCB-524F-A5CF-6B7E3A54E6DB}" destId="{79BA55E1-354C-A148-AFE3-09A405F1652F}" srcOrd="10" destOrd="0" presId="urn:microsoft.com/office/officeart/2009/3/layout/CircleRelationship"/>
    <dgm:cxn modelId="{F89A8730-A2D4-3442-8D1A-414CE4125665}" type="presParOf" srcId="{EB06BC80-2DCB-524F-A5CF-6B7E3A54E6DB}" destId="{407C5ACD-DDD7-B14F-B06C-5F81096D4BC3}" srcOrd="11" destOrd="0" presId="urn:microsoft.com/office/officeart/2009/3/layout/CircleRelationship"/>
    <dgm:cxn modelId="{1AB1FD7B-E936-5D4D-BF62-C035B6E62FFD}" type="presParOf" srcId="{407C5ACD-DDD7-B14F-B06C-5F81096D4BC3}" destId="{9DCBC5E7-D535-4047-8F12-66D3D4CCA31B}" srcOrd="0" destOrd="0" presId="urn:microsoft.com/office/officeart/2009/3/layout/CircleRelationship"/>
    <dgm:cxn modelId="{2393DC0D-2658-3348-AE80-8D5F98DA8818}" type="presParOf" srcId="{EB06BC80-2DCB-524F-A5CF-6B7E3A54E6DB}" destId="{B8EAF655-275B-1F47-8705-DF4EAA0D4D28}" srcOrd="12" destOrd="0" presId="urn:microsoft.com/office/officeart/2009/3/layout/CircleRelationship"/>
    <dgm:cxn modelId="{230C86F5-FC4F-DC44-91CF-3DE7E6338843}" type="presParOf" srcId="{B8EAF655-275B-1F47-8705-DF4EAA0D4D28}" destId="{15EB4B31-3AB4-804E-A610-DE6AC738824E}" srcOrd="0" destOrd="0" presId="urn:microsoft.com/office/officeart/2009/3/layout/CircleRelationship"/>
    <dgm:cxn modelId="{4FB3587F-009A-3F45-81B2-DCD45468E525}" type="presParOf" srcId="{EB06BC80-2DCB-524F-A5CF-6B7E3A54E6DB}" destId="{36FB4828-F1E5-0C4F-9F8C-D0D282C1C2DE}" srcOrd="13" destOrd="0" presId="urn:microsoft.com/office/officeart/2009/3/layout/CircleRelationship"/>
    <dgm:cxn modelId="{498F6D98-8C28-164A-82FA-AB1F9338FEDB}" type="presParOf" srcId="{36FB4828-F1E5-0C4F-9F8C-D0D282C1C2DE}" destId="{BFC78DA5-E07A-7A43-B28A-9EAB2C3FAACE}" srcOrd="0" destOrd="0" presId="urn:microsoft.com/office/officeart/2009/3/layout/CircleRelationship"/>
    <dgm:cxn modelId="{D11D6C1D-B4C1-EB41-BD2B-66A04F3423A1}" type="presParOf" srcId="{EB06BC80-2DCB-524F-A5CF-6B7E3A54E6DB}" destId="{197742BE-D94E-BA47-8323-4DAEB38085CC}" srcOrd="14" destOrd="0" presId="urn:microsoft.com/office/officeart/2009/3/layout/CircleRelationship"/>
    <dgm:cxn modelId="{71282D9A-3F90-B04F-A0BB-B9AF080FDDAE}" type="presParOf" srcId="{EB06BC80-2DCB-524F-A5CF-6B7E3A54E6DB}" destId="{45C625AC-D653-244B-85B7-D059AC6275BA}" srcOrd="15" destOrd="0" presId="urn:microsoft.com/office/officeart/2009/3/layout/CircleRelationship"/>
    <dgm:cxn modelId="{647B7CDC-C3C3-9347-83C4-FF2B312DB84C}" type="presParOf" srcId="{45C625AC-D653-244B-85B7-D059AC6275BA}" destId="{DD0C345F-D2A9-EC4F-91AC-0AEE7AAB7725}" srcOrd="0" destOrd="0" presId="urn:microsoft.com/office/officeart/2009/3/layout/CircleRelationship"/>
    <dgm:cxn modelId="{D440AE5D-4536-CC48-9536-F9E26B85D0C3}" type="presParOf" srcId="{EB06BC80-2DCB-524F-A5CF-6B7E3A54E6DB}" destId="{AB6F5D93-840C-F741-83A7-661356512A80}" srcOrd="16" destOrd="0" presId="urn:microsoft.com/office/officeart/2009/3/layout/CircleRelationship"/>
    <dgm:cxn modelId="{3C91B1E3-AFC9-1848-A85B-94D01466866C}" type="presParOf" srcId="{EB06BC80-2DCB-524F-A5CF-6B7E3A54E6DB}" destId="{84778B7F-9C06-BE42-92A0-D4B7A0C5F35F}" srcOrd="17" destOrd="0" presId="urn:microsoft.com/office/officeart/2009/3/layout/CircleRelationship"/>
    <dgm:cxn modelId="{B5DEEE94-FCC5-EC48-BE20-6153EE7545B8}" type="presParOf" srcId="{84778B7F-9C06-BE42-92A0-D4B7A0C5F35F}" destId="{9CCD7265-DA39-2B4C-B82D-CF63B6505B06}"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CFB188-B9C4-4743-93B4-F00972E976A4}" type="doc">
      <dgm:prSet loTypeId="urn:microsoft.com/office/officeart/2009/3/layout/CircleRelationship" loCatId="" qsTypeId="urn:microsoft.com/office/officeart/2005/8/quickstyle/simple4" qsCatId="simple" csTypeId="urn:microsoft.com/office/officeart/2005/8/colors/accent1_2" csCatId="accent1" phldr="1"/>
      <dgm:spPr/>
      <dgm:t>
        <a:bodyPr/>
        <a:lstStyle/>
        <a:p>
          <a:endParaRPr lang="en-US"/>
        </a:p>
      </dgm:t>
    </dgm:pt>
    <dgm:pt modelId="{FA90E404-6567-9F4A-BF15-C70CFDAAF86E}">
      <dgm:prSet phldrT="[Text]" custT="1">
        <dgm:style>
          <a:lnRef idx="3">
            <a:schemeClr val="lt1"/>
          </a:lnRef>
          <a:fillRef idx="1">
            <a:schemeClr val="accent1"/>
          </a:fillRef>
          <a:effectRef idx="1">
            <a:schemeClr val="accent1"/>
          </a:effectRef>
          <a:fontRef idx="minor">
            <a:schemeClr val="lt1"/>
          </a:fontRef>
        </dgm:style>
      </dgm:prSet>
      <dgm:spPr/>
      <dgm:t>
        <a:bodyPr/>
        <a:lstStyle/>
        <a:p>
          <a:r>
            <a:rPr lang="en-US" sz="2400" b="1" dirty="0" smtClean="0"/>
            <a:t>Libraries</a:t>
          </a:r>
          <a:endParaRPr lang="en-US" sz="1100" b="1" dirty="0"/>
        </a:p>
      </dgm:t>
    </dgm:pt>
    <dgm:pt modelId="{577068E5-8D7D-5F42-A8C5-7EEFC374571F}" type="parTrans" cxnId="{3C38B4C7-E8A7-564B-B86E-60B15A6F4E66}">
      <dgm:prSet/>
      <dgm:spPr/>
      <dgm:t>
        <a:bodyPr/>
        <a:lstStyle/>
        <a:p>
          <a:endParaRPr lang="en-US"/>
        </a:p>
      </dgm:t>
    </dgm:pt>
    <dgm:pt modelId="{83AF96F3-E907-5D44-9AE4-B45020CDA3A8}" type="sibTrans" cxnId="{3C38B4C7-E8A7-564B-B86E-60B15A6F4E66}">
      <dgm:prSet/>
      <dgm:spPr/>
      <dgm:t>
        <a:bodyPr/>
        <a:lstStyle/>
        <a:p>
          <a:endParaRPr lang="en-US"/>
        </a:p>
      </dgm:t>
    </dgm:pt>
    <dgm:pt modelId="{5B895F40-959B-BC41-A446-80950007E440}">
      <dgm:prSet phldrT="[Text]" custT="1">
        <dgm:style>
          <a:lnRef idx="3">
            <a:schemeClr val="lt1"/>
          </a:lnRef>
          <a:fillRef idx="1">
            <a:schemeClr val="accent2"/>
          </a:fillRef>
          <a:effectRef idx="1">
            <a:schemeClr val="accent2"/>
          </a:effectRef>
          <a:fontRef idx="minor">
            <a:schemeClr val="lt1"/>
          </a:fontRef>
        </dgm:style>
      </dgm:prSet>
      <dgm:spPr/>
      <dgm:t>
        <a:bodyPr/>
        <a:lstStyle/>
        <a:p>
          <a:r>
            <a:rPr lang="en-US" sz="1800" b="1" dirty="0" smtClean="0"/>
            <a:t>School</a:t>
          </a:r>
          <a:endParaRPr lang="en-US" sz="1800" b="1" dirty="0"/>
        </a:p>
      </dgm:t>
    </dgm:pt>
    <dgm:pt modelId="{FFC07CC0-2EA7-5441-B6AE-C4B4A26E0D77}" type="parTrans" cxnId="{E7832F9F-034B-3748-96A3-873003764648}">
      <dgm:prSet/>
      <dgm:spPr/>
      <dgm:t>
        <a:bodyPr/>
        <a:lstStyle/>
        <a:p>
          <a:endParaRPr lang="en-US"/>
        </a:p>
      </dgm:t>
    </dgm:pt>
    <dgm:pt modelId="{365E4064-57D0-CA4F-A3E6-8A49DFE2FD94}" type="sibTrans" cxnId="{E7832F9F-034B-3748-96A3-873003764648}">
      <dgm:prSet/>
      <dgm:spPr/>
      <dgm:t>
        <a:bodyPr/>
        <a:lstStyle/>
        <a:p>
          <a:endParaRPr lang="en-US"/>
        </a:p>
      </dgm:t>
    </dgm:pt>
    <dgm:pt modelId="{E9459CA7-9603-D34D-882C-C864BDD85996}">
      <dgm:prSet phldrT="[Text]" custT="1">
        <dgm:style>
          <a:lnRef idx="3">
            <a:schemeClr val="lt1"/>
          </a:lnRef>
          <a:fillRef idx="1">
            <a:schemeClr val="accent4"/>
          </a:fillRef>
          <a:effectRef idx="1">
            <a:schemeClr val="accent4"/>
          </a:effectRef>
          <a:fontRef idx="minor">
            <a:schemeClr val="lt1"/>
          </a:fontRef>
        </dgm:style>
      </dgm:prSet>
      <dgm:spPr/>
      <dgm:t>
        <a:bodyPr/>
        <a:lstStyle/>
        <a:p>
          <a:r>
            <a:rPr lang="en-US" sz="1800" b="1" dirty="0" smtClean="0"/>
            <a:t>Post-Secondary</a:t>
          </a:r>
          <a:endParaRPr lang="en-US" sz="1800" b="1" dirty="0"/>
        </a:p>
      </dgm:t>
    </dgm:pt>
    <dgm:pt modelId="{D28A2686-24A3-F048-87A5-41084595C071}" type="parTrans" cxnId="{132C7237-F292-444E-8406-F3116CEC081E}">
      <dgm:prSet/>
      <dgm:spPr/>
      <dgm:t>
        <a:bodyPr/>
        <a:lstStyle/>
        <a:p>
          <a:endParaRPr lang="en-US"/>
        </a:p>
      </dgm:t>
    </dgm:pt>
    <dgm:pt modelId="{EC530AD8-F702-504C-9BFF-D8551B3A0333}" type="sibTrans" cxnId="{132C7237-F292-444E-8406-F3116CEC081E}">
      <dgm:prSet/>
      <dgm:spPr/>
      <dgm:t>
        <a:bodyPr/>
        <a:lstStyle/>
        <a:p>
          <a:endParaRPr lang="en-US"/>
        </a:p>
      </dgm:t>
    </dgm:pt>
    <dgm:pt modelId="{68DD9566-F6A8-E347-B4DC-3B7506259BC0}">
      <dgm:prSet>
        <dgm:style>
          <a:lnRef idx="3">
            <a:schemeClr val="lt1"/>
          </a:lnRef>
          <a:fillRef idx="1">
            <a:schemeClr val="accent3"/>
          </a:fillRef>
          <a:effectRef idx="1">
            <a:schemeClr val="accent3"/>
          </a:effectRef>
          <a:fontRef idx="minor">
            <a:schemeClr val="lt1"/>
          </a:fontRef>
        </dgm:style>
      </dgm:prSet>
      <dgm:spPr/>
      <dgm:t>
        <a:bodyPr/>
        <a:lstStyle/>
        <a:p>
          <a:r>
            <a:rPr lang="en-US" b="1" dirty="0" smtClean="0"/>
            <a:t>Special</a:t>
          </a:r>
          <a:endParaRPr lang="en-US" b="1" dirty="0"/>
        </a:p>
      </dgm:t>
    </dgm:pt>
    <dgm:pt modelId="{9668910A-534F-E24C-8A49-06C5711DEC5A}" type="parTrans" cxnId="{D4636EE0-CF39-F14F-BBD9-05A1E790E07A}">
      <dgm:prSet/>
      <dgm:spPr/>
      <dgm:t>
        <a:bodyPr/>
        <a:lstStyle/>
        <a:p>
          <a:endParaRPr lang="en-US"/>
        </a:p>
      </dgm:t>
    </dgm:pt>
    <dgm:pt modelId="{3CE523C8-8CDD-9148-9A49-A314D7607D0C}" type="sibTrans" cxnId="{D4636EE0-CF39-F14F-BBD9-05A1E790E07A}">
      <dgm:prSet/>
      <dgm:spPr/>
      <dgm:t>
        <a:bodyPr/>
        <a:lstStyle/>
        <a:p>
          <a:endParaRPr lang="en-US"/>
        </a:p>
      </dgm:t>
    </dgm:pt>
    <dgm:pt modelId="{02A71C45-3568-2B4D-859B-0FB46576589C}">
      <dgm:prSet>
        <dgm:style>
          <a:lnRef idx="3">
            <a:schemeClr val="lt1"/>
          </a:lnRef>
          <a:fillRef idx="1">
            <a:schemeClr val="accent5"/>
          </a:fillRef>
          <a:effectRef idx="1">
            <a:schemeClr val="accent5"/>
          </a:effectRef>
          <a:fontRef idx="minor">
            <a:schemeClr val="lt1"/>
          </a:fontRef>
        </dgm:style>
      </dgm:prSet>
      <dgm:spPr/>
      <dgm:t>
        <a:bodyPr/>
        <a:lstStyle/>
        <a:p>
          <a:r>
            <a:rPr lang="en-US" b="1" dirty="0" smtClean="0"/>
            <a:t>Public</a:t>
          </a:r>
          <a:endParaRPr lang="en-US" b="1" dirty="0"/>
        </a:p>
      </dgm:t>
    </dgm:pt>
    <dgm:pt modelId="{2325198C-E62A-E447-BFC6-A59EB9663FC0}" type="parTrans" cxnId="{38B03531-CB94-CB4B-B0B4-D094C6B368A0}">
      <dgm:prSet/>
      <dgm:spPr/>
      <dgm:t>
        <a:bodyPr/>
        <a:lstStyle/>
        <a:p>
          <a:endParaRPr lang="en-US"/>
        </a:p>
      </dgm:t>
    </dgm:pt>
    <dgm:pt modelId="{F1E40159-C334-FB41-8A91-FC7F04FE9B60}" type="sibTrans" cxnId="{38B03531-CB94-CB4B-B0B4-D094C6B368A0}">
      <dgm:prSet/>
      <dgm:spPr/>
      <dgm:t>
        <a:bodyPr/>
        <a:lstStyle/>
        <a:p>
          <a:endParaRPr lang="en-US"/>
        </a:p>
      </dgm:t>
    </dgm:pt>
    <dgm:pt modelId="{EB06BC80-2DCB-524F-A5CF-6B7E3A54E6DB}" type="pres">
      <dgm:prSet presAssocID="{D7CFB188-B9C4-4743-93B4-F00972E976A4}" presName="Name0" presStyleCnt="0">
        <dgm:presLayoutVars>
          <dgm:chMax val="1"/>
          <dgm:chPref val="1"/>
        </dgm:presLayoutVars>
      </dgm:prSet>
      <dgm:spPr/>
      <dgm:t>
        <a:bodyPr/>
        <a:lstStyle/>
        <a:p>
          <a:endParaRPr lang="en-US"/>
        </a:p>
      </dgm:t>
    </dgm:pt>
    <dgm:pt modelId="{F2ADDDA2-6FC8-4A4F-B61A-66B329861B26}" type="pres">
      <dgm:prSet presAssocID="{FA90E404-6567-9F4A-BF15-C70CFDAAF86E}" presName="Parent" presStyleLbl="node0" presStyleIdx="0" presStyleCnt="1" custScaleX="76387" custScaleY="71332">
        <dgm:presLayoutVars>
          <dgm:chMax val="5"/>
          <dgm:chPref val="5"/>
        </dgm:presLayoutVars>
      </dgm:prSet>
      <dgm:spPr/>
      <dgm:t>
        <a:bodyPr/>
        <a:lstStyle/>
        <a:p>
          <a:endParaRPr lang="en-US"/>
        </a:p>
      </dgm:t>
    </dgm:pt>
    <dgm:pt modelId="{5BEF85B5-A2DC-5740-9FFD-82CC8DBA8DA2}" type="pres">
      <dgm:prSet presAssocID="{FA90E404-6567-9F4A-BF15-C70CFDAAF86E}" presName="Accent1" presStyleLbl="node1" presStyleIdx="0" presStyleCnt="17">
        <dgm:style>
          <a:lnRef idx="3">
            <a:schemeClr val="lt1"/>
          </a:lnRef>
          <a:fillRef idx="1">
            <a:schemeClr val="accent3"/>
          </a:fillRef>
          <a:effectRef idx="1">
            <a:schemeClr val="accent3"/>
          </a:effectRef>
          <a:fontRef idx="minor">
            <a:schemeClr val="lt1"/>
          </a:fontRef>
        </dgm:style>
      </dgm:prSet>
      <dgm:spPr/>
    </dgm:pt>
    <dgm:pt modelId="{ED4DD116-8C7C-AF4A-B390-8B508D46F1A4}" type="pres">
      <dgm:prSet presAssocID="{FA90E404-6567-9F4A-BF15-C70CFDAAF86E}" presName="Accent2" presStyleLbl="node1" presStyleIdx="1" presStyleCnt="17" custScaleX="155701" custScaleY="159577" custLinFactX="66749" custLinFactNeighborX="100000" custLinFactNeighborY="45599">
        <dgm:style>
          <a:lnRef idx="3">
            <a:schemeClr val="lt1"/>
          </a:lnRef>
          <a:fillRef idx="1">
            <a:schemeClr val="accent4"/>
          </a:fillRef>
          <a:effectRef idx="1">
            <a:schemeClr val="accent4"/>
          </a:effectRef>
          <a:fontRef idx="minor">
            <a:schemeClr val="lt1"/>
          </a:fontRef>
        </dgm:style>
      </dgm:prSet>
      <dgm:spPr/>
    </dgm:pt>
    <dgm:pt modelId="{1F983F03-B165-A94D-8A9A-0B8DF6200903}" type="pres">
      <dgm:prSet presAssocID="{FA90E404-6567-9F4A-BF15-C70CFDAAF86E}" presName="Accent3" presStyleLbl="node1" presStyleIdx="2" presStyleCnt="17" custLinFactNeighborX="17350" custLinFactNeighborY="40509">
        <dgm:style>
          <a:lnRef idx="3">
            <a:schemeClr val="lt1"/>
          </a:lnRef>
          <a:fillRef idx="1">
            <a:schemeClr val="accent5"/>
          </a:fillRef>
          <a:effectRef idx="1">
            <a:schemeClr val="accent5"/>
          </a:effectRef>
          <a:fontRef idx="minor">
            <a:schemeClr val="lt1"/>
          </a:fontRef>
        </dgm:style>
      </dgm:prSet>
      <dgm:spPr/>
    </dgm:pt>
    <dgm:pt modelId="{C265A45F-0DE4-9A4A-B82C-5910CD0B0AE6}" type="pres">
      <dgm:prSet presAssocID="{FA90E404-6567-9F4A-BF15-C70CFDAAF86E}" presName="Accent4" presStyleLbl="node1" presStyleIdx="3" presStyleCnt="17" custScaleX="173540" custScaleY="159572" custLinFactY="-100000" custLinFactNeighborX="-2920" custLinFactNeighborY="-134209">
        <dgm:style>
          <a:lnRef idx="3">
            <a:schemeClr val="lt1"/>
          </a:lnRef>
          <a:fillRef idx="1">
            <a:schemeClr val="accent2"/>
          </a:fillRef>
          <a:effectRef idx="1">
            <a:schemeClr val="accent2"/>
          </a:effectRef>
          <a:fontRef idx="minor">
            <a:schemeClr val="lt1"/>
          </a:fontRef>
        </dgm:style>
      </dgm:prSet>
      <dgm:spPr/>
    </dgm:pt>
    <dgm:pt modelId="{1A16769E-7F79-B741-BF05-4279BE55DAA4}" type="pres">
      <dgm:prSet presAssocID="{FA90E404-6567-9F4A-BF15-C70CFDAAF86E}" presName="Accent5" presStyleLbl="node1" presStyleIdx="4" presStyleCnt="17">
        <dgm:style>
          <a:lnRef idx="3">
            <a:schemeClr val="lt1"/>
          </a:lnRef>
          <a:fillRef idx="1">
            <a:schemeClr val="accent4"/>
          </a:fillRef>
          <a:effectRef idx="1">
            <a:schemeClr val="accent4"/>
          </a:effectRef>
          <a:fontRef idx="minor">
            <a:schemeClr val="lt1"/>
          </a:fontRef>
        </dgm:style>
      </dgm:prSet>
      <dgm:spPr/>
    </dgm:pt>
    <dgm:pt modelId="{48031562-BEC7-164F-BE58-76E0EFE846FE}" type="pres">
      <dgm:prSet presAssocID="{FA90E404-6567-9F4A-BF15-C70CFDAAF86E}" presName="Accent6" presStyleLbl="node1" presStyleIdx="5" presStyleCnt="17" custScaleX="218555" custScaleY="170777">
        <dgm:style>
          <a:lnRef idx="3">
            <a:schemeClr val="lt1"/>
          </a:lnRef>
          <a:fillRef idx="1">
            <a:schemeClr val="accent5"/>
          </a:fillRef>
          <a:effectRef idx="1">
            <a:schemeClr val="accent5"/>
          </a:effectRef>
          <a:fontRef idx="minor">
            <a:schemeClr val="lt1"/>
          </a:fontRef>
        </dgm:style>
      </dgm:prSet>
      <dgm:spPr/>
    </dgm:pt>
    <dgm:pt modelId="{0B2CB489-C62A-6043-B3DC-21EAF9484BBA}" type="pres">
      <dgm:prSet presAssocID="{5B895F40-959B-BC41-A446-80950007E440}" presName="Child1" presStyleLbl="node1" presStyleIdx="6" presStyleCnt="17" custScaleX="141717" custScaleY="110205" custLinFactNeighborX="37168" custLinFactNeighborY="-21927">
        <dgm:presLayoutVars>
          <dgm:chMax val="0"/>
          <dgm:chPref val="0"/>
        </dgm:presLayoutVars>
      </dgm:prSet>
      <dgm:spPr/>
      <dgm:t>
        <a:bodyPr/>
        <a:lstStyle/>
        <a:p>
          <a:endParaRPr lang="en-US"/>
        </a:p>
      </dgm:t>
    </dgm:pt>
    <dgm:pt modelId="{6BF29568-20D6-F34C-8EC7-B9DF9CE4E671}" type="pres">
      <dgm:prSet presAssocID="{5B895F40-959B-BC41-A446-80950007E440}" presName="Accent7" presStyleCnt="0"/>
      <dgm:spPr/>
    </dgm:pt>
    <dgm:pt modelId="{48E64289-1888-DB4B-837B-4E982B93F944}" type="pres">
      <dgm:prSet presAssocID="{5B895F40-959B-BC41-A446-80950007E440}" presName="AccentHold1" presStyleLbl="node1" presStyleIdx="7" presStyleCnt="17" custScaleX="150176" custScaleY="160627" custLinFactNeighborX="36996" custLinFactNeighborY="16797">
        <dgm:style>
          <a:lnRef idx="3">
            <a:schemeClr val="lt1"/>
          </a:lnRef>
          <a:fillRef idx="1">
            <a:schemeClr val="accent5"/>
          </a:fillRef>
          <a:effectRef idx="1">
            <a:schemeClr val="accent5"/>
          </a:effectRef>
          <a:fontRef idx="minor">
            <a:schemeClr val="lt1"/>
          </a:fontRef>
        </dgm:style>
      </dgm:prSet>
      <dgm:spPr/>
    </dgm:pt>
    <dgm:pt modelId="{3F7CC5C8-A1C5-DE46-BDB3-D263D0633C25}" type="pres">
      <dgm:prSet presAssocID="{5B895F40-959B-BC41-A446-80950007E440}" presName="Accent8" presStyleCnt="0"/>
      <dgm:spPr/>
    </dgm:pt>
    <dgm:pt modelId="{AB340466-7807-EF47-B5BE-6B86C41D88B2}" type="pres">
      <dgm:prSet presAssocID="{5B895F40-959B-BC41-A446-80950007E440}" presName="AccentHold2" presStyleLbl="node1" presStyleIdx="8" presStyleCnt="17" custScaleX="74051" custScaleY="67212" custLinFactY="-28258" custLinFactNeighborX="48932" custLinFactNeighborY="-100000">
        <dgm:style>
          <a:lnRef idx="3">
            <a:schemeClr val="lt1"/>
          </a:lnRef>
          <a:fillRef idx="1">
            <a:schemeClr val="accent3"/>
          </a:fillRef>
          <a:effectRef idx="1">
            <a:schemeClr val="accent3"/>
          </a:effectRef>
          <a:fontRef idx="minor">
            <a:schemeClr val="lt1"/>
          </a:fontRef>
        </dgm:style>
      </dgm:prSet>
      <dgm:spPr>
        <a:ln/>
      </dgm:spPr>
    </dgm:pt>
    <dgm:pt modelId="{79BA55E1-354C-A148-AFE3-09A405F1652F}" type="pres">
      <dgm:prSet presAssocID="{E9459CA7-9603-D34D-882C-C864BDD85996}" presName="Child2" presStyleLbl="node1" presStyleIdx="9" presStyleCnt="17" custScaleX="152100" custScaleY="115917" custLinFactNeighborX="-95303" custLinFactNeighborY="-4767">
        <dgm:presLayoutVars>
          <dgm:chMax val="0"/>
          <dgm:chPref val="0"/>
        </dgm:presLayoutVars>
      </dgm:prSet>
      <dgm:spPr/>
      <dgm:t>
        <a:bodyPr/>
        <a:lstStyle/>
        <a:p>
          <a:endParaRPr lang="en-US"/>
        </a:p>
      </dgm:t>
    </dgm:pt>
    <dgm:pt modelId="{407C5ACD-DDD7-B14F-B06C-5F81096D4BC3}" type="pres">
      <dgm:prSet presAssocID="{E9459CA7-9603-D34D-882C-C864BDD85996}" presName="Accent9" presStyleCnt="0"/>
      <dgm:spPr/>
    </dgm:pt>
    <dgm:pt modelId="{9DCBC5E7-D535-4047-8F12-66D3D4CCA31B}" type="pres">
      <dgm:prSet presAssocID="{E9459CA7-9603-D34D-882C-C864BDD85996}" presName="AccentHold1" presStyleLbl="node1" presStyleIdx="10" presStyleCnt="17" custScaleX="158001" custScaleY="135953" custLinFactNeighborX="-77354" custLinFactNeighborY="90583">
        <dgm:style>
          <a:lnRef idx="3">
            <a:schemeClr val="lt1"/>
          </a:lnRef>
          <a:fillRef idx="1">
            <a:schemeClr val="accent2"/>
          </a:fillRef>
          <a:effectRef idx="1">
            <a:schemeClr val="accent2"/>
          </a:effectRef>
          <a:fontRef idx="minor">
            <a:schemeClr val="lt1"/>
          </a:fontRef>
        </dgm:style>
      </dgm:prSet>
      <dgm:spPr/>
    </dgm:pt>
    <dgm:pt modelId="{B8EAF655-275B-1F47-8705-DF4EAA0D4D28}" type="pres">
      <dgm:prSet presAssocID="{E9459CA7-9603-D34D-882C-C864BDD85996}" presName="Accent10" presStyleCnt="0"/>
      <dgm:spPr/>
    </dgm:pt>
    <dgm:pt modelId="{15EB4B31-3AB4-804E-A610-DE6AC738824E}" type="pres">
      <dgm:prSet presAssocID="{E9459CA7-9603-D34D-882C-C864BDD85996}" presName="AccentHold2" presStyleLbl="node1" presStyleIdx="11" presStyleCnt="17" custScaleX="175447" custScaleY="176937" custLinFactX="100000" custLinFactY="-100000" custLinFactNeighborX="191578" custLinFactNeighborY="-173137">
        <dgm:style>
          <a:lnRef idx="3">
            <a:schemeClr val="lt1"/>
          </a:lnRef>
          <a:fillRef idx="1">
            <a:schemeClr val="accent4"/>
          </a:fillRef>
          <a:effectRef idx="1">
            <a:schemeClr val="accent4"/>
          </a:effectRef>
          <a:fontRef idx="minor">
            <a:schemeClr val="lt1"/>
          </a:fontRef>
        </dgm:style>
      </dgm:prSet>
      <dgm:spPr/>
    </dgm:pt>
    <dgm:pt modelId="{36FB4828-F1E5-0C4F-9F8C-D0D282C1C2DE}" type="pres">
      <dgm:prSet presAssocID="{E9459CA7-9603-D34D-882C-C864BDD85996}" presName="Accent11" presStyleCnt="0"/>
      <dgm:spPr/>
    </dgm:pt>
    <dgm:pt modelId="{BFC78DA5-E07A-7A43-B28A-9EAB2C3FAACE}" type="pres">
      <dgm:prSet presAssocID="{E9459CA7-9603-D34D-882C-C864BDD85996}" presName="AccentHold3" presStyleLbl="node1" presStyleIdx="12" presStyleCnt="17" custScaleX="175785" custScaleY="130936" custLinFactX="-34512" custLinFactNeighborX="-100000" custLinFactNeighborY="-88183">
        <dgm:style>
          <a:lnRef idx="3">
            <a:schemeClr val="lt1"/>
          </a:lnRef>
          <a:fillRef idx="1">
            <a:schemeClr val="accent2"/>
          </a:fillRef>
          <a:effectRef idx="1">
            <a:schemeClr val="accent2"/>
          </a:effectRef>
          <a:fontRef idx="minor">
            <a:schemeClr val="lt1"/>
          </a:fontRef>
        </dgm:style>
      </dgm:prSet>
      <dgm:spPr/>
    </dgm:pt>
    <dgm:pt modelId="{197742BE-D94E-BA47-8323-4DAEB38085CC}" type="pres">
      <dgm:prSet presAssocID="{68DD9566-F6A8-E347-B4DC-3B7506259BC0}" presName="Child3" presStyleLbl="node1" presStyleIdx="13" presStyleCnt="17" custLinFactX="-22704" custLinFactNeighborX="-100000" custLinFactNeighborY="-36697">
        <dgm:presLayoutVars>
          <dgm:chMax val="0"/>
          <dgm:chPref val="0"/>
        </dgm:presLayoutVars>
      </dgm:prSet>
      <dgm:spPr/>
      <dgm:t>
        <a:bodyPr/>
        <a:lstStyle/>
        <a:p>
          <a:endParaRPr lang="en-US"/>
        </a:p>
      </dgm:t>
    </dgm:pt>
    <dgm:pt modelId="{45C625AC-D653-244B-85B7-D059AC6275BA}" type="pres">
      <dgm:prSet presAssocID="{68DD9566-F6A8-E347-B4DC-3B7506259BC0}" presName="Accent12" presStyleCnt="0"/>
      <dgm:spPr/>
    </dgm:pt>
    <dgm:pt modelId="{DD0C345F-D2A9-EC4F-91AC-0AEE7AAB7725}" type="pres">
      <dgm:prSet presAssocID="{68DD9566-F6A8-E347-B4DC-3B7506259BC0}" presName="AccentHold1" presStyleLbl="node1" presStyleIdx="14" presStyleCnt="17" custScaleX="172411" custScaleY="141169" custLinFactY="-6748" custLinFactNeighborX="-51022" custLinFactNeighborY="-100000">
        <dgm:style>
          <a:lnRef idx="3">
            <a:schemeClr val="lt1"/>
          </a:lnRef>
          <a:fillRef idx="1">
            <a:schemeClr val="accent4"/>
          </a:fillRef>
          <a:effectRef idx="1">
            <a:schemeClr val="accent4"/>
          </a:effectRef>
          <a:fontRef idx="minor">
            <a:schemeClr val="lt1"/>
          </a:fontRef>
        </dgm:style>
      </dgm:prSet>
      <dgm:spPr/>
    </dgm:pt>
    <dgm:pt modelId="{AB6F5D93-840C-F741-83A7-661356512A80}" type="pres">
      <dgm:prSet presAssocID="{02A71C45-3568-2B4D-859B-0FB46576589C}" presName="Child4" presStyleLbl="node1" presStyleIdx="15" presStyleCnt="17" custLinFactNeighborX="-33256" custLinFactNeighborY="-83716">
        <dgm:presLayoutVars>
          <dgm:chMax val="0"/>
          <dgm:chPref val="0"/>
        </dgm:presLayoutVars>
      </dgm:prSet>
      <dgm:spPr/>
      <dgm:t>
        <a:bodyPr/>
        <a:lstStyle/>
        <a:p>
          <a:endParaRPr lang="en-US"/>
        </a:p>
      </dgm:t>
    </dgm:pt>
    <dgm:pt modelId="{84778B7F-9C06-BE42-92A0-D4B7A0C5F35F}" type="pres">
      <dgm:prSet presAssocID="{02A71C45-3568-2B4D-859B-0FB46576589C}" presName="Accent13" presStyleCnt="0"/>
      <dgm:spPr/>
    </dgm:pt>
    <dgm:pt modelId="{9CCD7265-DA39-2B4C-B82D-CF63B6505B06}" type="pres">
      <dgm:prSet presAssocID="{02A71C45-3568-2B4D-859B-0FB46576589C}" presName="AccentHold1" presStyleLbl="node1" presStyleIdx="16" presStyleCnt="17" custScaleX="164436" custScaleY="148520" custLinFactX="7537" custLinFactY="-64182" custLinFactNeighborX="100000" custLinFactNeighborY="-100000">
        <dgm:style>
          <a:lnRef idx="3">
            <a:schemeClr val="lt1"/>
          </a:lnRef>
          <a:fillRef idx="1">
            <a:schemeClr val="accent5"/>
          </a:fillRef>
          <a:effectRef idx="1">
            <a:schemeClr val="accent5"/>
          </a:effectRef>
          <a:fontRef idx="minor">
            <a:schemeClr val="lt1"/>
          </a:fontRef>
        </dgm:style>
      </dgm:prSet>
      <dgm:spPr/>
    </dgm:pt>
  </dgm:ptLst>
  <dgm:cxnLst>
    <dgm:cxn modelId="{0898AEC2-7340-0B4B-9B44-170DAC138D18}" type="presOf" srcId="{5B895F40-959B-BC41-A446-80950007E440}" destId="{0B2CB489-C62A-6043-B3DC-21EAF9484BBA}" srcOrd="0" destOrd="0" presId="urn:microsoft.com/office/officeart/2009/3/layout/CircleRelationship"/>
    <dgm:cxn modelId="{EC987431-6529-6A40-99AE-798DE335DF76}" type="presOf" srcId="{FA90E404-6567-9F4A-BF15-C70CFDAAF86E}" destId="{F2ADDDA2-6FC8-4A4F-B61A-66B329861B26}" srcOrd="0" destOrd="0" presId="urn:microsoft.com/office/officeart/2009/3/layout/CircleRelationship"/>
    <dgm:cxn modelId="{3C38B4C7-E8A7-564B-B86E-60B15A6F4E66}" srcId="{D7CFB188-B9C4-4743-93B4-F00972E976A4}" destId="{FA90E404-6567-9F4A-BF15-C70CFDAAF86E}" srcOrd="0" destOrd="0" parTransId="{577068E5-8D7D-5F42-A8C5-7EEFC374571F}" sibTransId="{83AF96F3-E907-5D44-9AE4-B45020CDA3A8}"/>
    <dgm:cxn modelId="{ADD2293B-6EC9-254E-A337-AFC22C17DC30}" type="presOf" srcId="{D7CFB188-B9C4-4743-93B4-F00972E976A4}" destId="{EB06BC80-2DCB-524F-A5CF-6B7E3A54E6DB}" srcOrd="0" destOrd="0" presId="urn:microsoft.com/office/officeart/2009/3/layout/CircleRelationship"/>
    <dgm:cxn modelId="{680197A8-972F-D047-A60A-952355C59BBB}" type="presOf" srcId="{68DD9566-F6A8-E347-B4DC-3B7506259BC0}" destId="{197742BE-D94E-BA47-8323-4DAEB38085CC}" srcOrd="0" destOrd="0" presId="urn:microsoft.com/office/officeart/2009/3/layout/CircleRelationship"/>
    <dgm:cxn modelId="{132C7237-F292-444E-8406-F3116CEC081E}" srcId="{FA90E404-6567-9F4A-BF15-C70CFDAAF86E}" destId="{E9459CA7-9603-D34D-882C-C864BDD85996}" srcOrd="1" destOrd="0" parTransId="{D28A2686-24A3-F048-87A5-41084595C071}" sibTransId="{EC530AD8-F702-504C-9BFF-D8551B3A0333}"/>
    <dgm:cxn modelId="{38B03531-CB94-CB4B-B0B4-D094C6B368A0}" srcId="{FA90E404-6567-9F4A-BF15-C70CFDAAF86E}" destId="{02A71C45-3568-2B4D-859B-0FB46576589C}" srcOrd="3" destOrd="0" parTransId="{2325198C-E62A-E447-BFC6-A59EB9663FC0}" sibTransId="{F1E40159-C334-FB41-8A91-FC7F04FE9B60}"/>
    <dgm:cxn modelId="{585A1E24-96B7-CA48-AA14-2DF520866839}" type="presOf" srcId="{02A71C45-3568-2B4D-859B-0FB46576589C}" destId="{AB6F5D93-840C-F741-83A7-661356512A80}" srcOrd="0" destOrd="0" presId="urn:microsoft.com/office/officeart/2009/3/layout/CircleRelationship"/>
    <dgm:cxn modelId="{152E3F03-0197-D540-BCDF-55A602A671F9}" type="presOf" srcId="{E9459CA7-9603-D34D-882C-C864BDD85996}" destId="{79BA55E1-354C-A148-AFE3-09A405F1652F}" srcOrd="0" destOrd="0" presId="urn:microsoft.com/office/officeart/2009/3/layout/CircleRelationship"/>
    <dgm:cxn modelId="{D4636EE0-CF39-F14F-BBD9-05A1E790E07A}" srcId="{FA90E404-6567-9F4A-BF15-C70CFDAAF86E}" destId="{68DD9566-F6A8-E347-B4DC-3B7506259BC0}" srcOrd="2" destOrd="0" parTransId="{9668910A-534F-E24C-8A49-06C5711DEC5A}" sibTransId="{3CE523C8-8CDD-9148-9A49-A314D7607D0C}"/>
    <dgm:cxn modelId="{E7832F9F-034B-3748-96A3-873003764648}" srcId="{FA90E404-6567-9F4A-BF15-C70CFDAAF86E}" destId="{5B895F40-959B-BC41-A446-80950007E440}" srcOrd="0" destOrd="0" parTransId="{FFC07CC0-2EA7-5441-B6AE-C4B4A26E0D77}" sibTransId="{365E4064-57D0-CA4F-A3E6-8A49DFE2FD94}"/>
    <dgm:cxn modelId="{7D95031C-552C-7F49-AE4A-FC795DFE32CA}" type="presParOf" srcId="{EB06BC80-2DCB-524F-A5CF-6B7E3A54E6DB}" destId="{F2ADDDA2-6FC8-4A4F-B61A-66B329861B26}" srcOrd="0" destOrd="0" presId="urn:microsoft.com/office/officeart/2009/3/layout/CircleRelationship"/>
    <dgm:cxn modelId="{2DCBBA46-CF7C-C244-9F24-328232E1611A}" type="presParOf" srcId="{EB06BC80-2DCB-524F-A5CF-6B7E3A54E6DB}" destId="{5BEF85B5-A2DC-5740-9FFD-82CC8DBA8DA2}" srcOrd="1" destOrd="0" presId="urn:microsoft.com/office/officeart/2009/3/layout/CircleRelationship"/>
    <dgm:cxn modelId="{8CB18CE2-5F32-7845-B967-67375CB95A18}" type="presParOf" srcId="{EB06BC80-2DCB-524F-A5CF-6B7E3A54E6DB}" destId="{ED4DD116-8C7C-AF4A-B390-8B508D46F1A4}" srcOrd="2" destOrd="0" presId="urn:microsoft.com/office/officeart/2009/3/layout/CircleRelationship"/>
    <dgm:cxn modelId="{C51A2837-C44D-474E-A86D-9C606DF8AB96}" type="presParOf" srcId="{EB06BC80-2DCB-524F-A5CF-6B7E3A54E6DB}" destId="{1F983F03-B165-A94D-8A9A-0B8DF6200903}" srcOrd="3" destOrd="0" presId="urn:microsoft.com/office/officeart/2009/3/layout/CircleRelationship"/>
    <dgm:cxn modelId="{75CD0C18-BF13-3C4C-8DD0-58E076F1F9CD}" type="presParOf" srcId="{EB06BC80-2DCB-524F-A5CF-6B7E3A54E6DB}" destId="{C265A45F-0DE4-9A4A-B82C-5910CD0B0AE6}" srcOrd="4" destOrd="0" presId="urn:microsoft.com/office/officeart/2009/3/layout/CircleRelationship"/>
    <dgm:cxn modelId="{288A65DC-8340-3B4E-A0A4-FD5F10C39545}" type="presParOf" srcId="{EB06BC80-2DCB-524F-A5CF-6B7E3A54E6DB}" destId="{1A16769E-7F79-B741-BF05-4279BE55DAA4}" srcOrd="5" destOrd="0" presId="urn:microsoft.com/office/officeart/2009/3/layout/CircleRelationship"/>
    <dgm:cxn modelId="{1338BDFC-F0B2-6A44-B2AA-105B7ECCF23E}" type="presParOf" srcId="{EB06BC80-2DCB-524F-A5CF-6B7E3A54E6DB}" destId="{48031562-BEC7-164F-BE58-76E0EFE846FE}" srcOrd="6" destOrd="0" presId="urn:microsoft.com/office/officeart/2009/3/layout/CircleRelationship"/>
    <dgm:cxn modelId="{9119A9EA-A772-184B-ADD8-FBEFF9690A95}" type="presParOf" srcId="{EB06BC80-2DCB-524F-A5CF-6B7E3A54E6DB}" destId="{0B2CB489-C62A-6043-B3DC-21EAF9484BBA}" srcOrd="7" destOrd="0" presId="urn:microsoft.com/office/officeart/2009/3/layout/CircleRelationship"/>
    <dgm:cxn modelId="{D45F30DE-776C-A14D-9BAB-6B9393C8360D}" type="presParOf" srcId="{EB06BC80-2DCB-524F-A5CF-6B7E3A54E6DB}" destId="{6BF29568-20D6-F34C-8EC7-B9DF9CE4E671}" srcOrd="8" destOrd="0" presId="urn:microsoft.com/office/officeart/2009/3/layout/CircleRelationship"/>
    <dgm:cxn modelId="{83A90407-A00A-BB4D-8ECB-C1048E336C38}" type="presParOf" srcId="{6BF29568-20D6-F34C-8EC7-B9DF9CE4E671}" destId="{48E64289-1888-DB4B-837B-4E982B93F944}" srcOrd="0" destOrd="0" presId="urn:microsoft.com/office/officeart/2009/3/layout/CircleRelationship"/>
    <dgm:cxn modelId="{C0903F40-43FA-C94B-A604-800D071ABDAE}" type="presParOf" srcId="{EB06BC80-2DCB-524F-A5CF-6B7E3A54E6DB}" destId="{3F7CC5C8-A1C5-DE46-BDB3-D263D0633C25}" srcOrd="9" destOrd="0" presId="urn:microsoft.com/office/officeart/2009/3/layout/CircleRelationship"/>
    <dgm:cxn modelId="{1A608A37-B93D-3F43-BED7-9F939BEA3E5E}" type="presParOf" srcId="{3F7CC5C8-A1C5-DE46-BDB3-D263D0633C25}" destId="{AB340466-7807-EF47-B5BE-6B86C41D88B2}" srcOrd="0" destOrd="0" presId="urn:microsoft.com/office/officeart/2009/3/layout/CircleRelationship"/>
    <dgm:cxn modelId="{FB1012C1-B904-3449-BD14-B6F9FDFFA9E7}" type="presParOf" srcId="{EB06BC80-2DCB-524F-A5CF-6B7E3A54E6DB}" destId="{79BA55E1-354C-A148-AFE3-09A405F1652F}" srcOrd="10" destOrd="0" presId="urn:microsoft.com/office/officeart/2009/3/layout/CircleRelationship"/>
    <dgm:cxn modelId="{11A40741-DE32-BD42-B4FD-1AA3F84DCDE2}" type="presParOf" srcId="{EB06BC80-2DCB-524F-A5CF-6B7E3A54E6DB}" destId="{407C5ACD-DDD7-B14F-B06C-5F81096D4BC3}" srcOrd="11" destOrd="0" presId="urn:microsoft.com/office/officeart/2009/3/layout/CircleRelationship"/>
    <dgm:cxn modelId="{EFA6307B-5893-FB41-AB7F-3DFC4D0A082A}" type="presParOf" srcId="{407C5ACD-DDD7-B14F-B06C-5F81096D4BC3}" destId="{9DCBC5E7-D535-4047-8F12-66D3D4CCA31B}" srcOrd="0" destOrd="0" presId="urn:microsoft.com/office/officeart/2009/3/layout/CircleRelationship"/>
    <dgm:cxn modelId="{0A77B7A1-D6F2-EE42-B992-DE3021B6C75C}" type="presParOf" srcId="{EB06BC80-2DCB-524F-A5CF-6B7E3A54E6DB}" destId="{B8EAF655-275B-1F47-8705-DF4EAA0D4D28}" srcOrd="12" destOrd="0" presId="urn:microsoft.com/office/officeart/2009/3/layout/CircleRelationship"/>
    <dgm:cxn modelId="{B9320551-10C3-094C-A5F1-88F219707031}" type="presParOf" srcId="{B8EAF655-275B-1F47-8705-DF4EAA0D4D28}" destId="{15EB4B31-3AB4-804E-A610-DE6AC738824E}" srcOrd="0" destOrd="0" presId="urn:microsoft.com/office/officeart/2009/3/layout/CircleRelationship"/>
    <dgm:cxn modelId="{BF12989C-3A9D-C642-AC5F-26A1661159A8}" type="presParOf" srcId="{EB06BC80-2DCB-524F-A5CF-6B7E3A54E6DB}" destId="{36FB4828-F1E5-0C4F-9F8C-D0D282C1C2DE}" srcOrd="13" destOrd="0" presId="urn:microsoft.com/office/officeart/2009/3/layout/CircleRelationship"/>
    <dgm:cxn modelId="{F708DAF7-9E5E-744E-BBE3-686F76CB4148}" type="presParOf" srcId="{36FB4828-F1E5-0C4F-9F8C-D0D282C1C2DE}" destId="{BFC78DA5-E07A-7A43-B28A-9EAB2C3FAACE}" srcOrd="0" destOrd="0" presId="urn:microsoft.com/office/officeart/2009/3/layout/CircleRelationship"/>
    <dgm:cxn modelId="{A1972A83-A751-8C4E-9C85-00267DB0F66E}" type="presParOf" srcId="{EB06BC80-2DCB-524F-A5CF-6B7E3A54E6DB}" destId="{197742BE-D94E-BA47-8323-4DAEB38085CC}" srcOrd="14" destOrd="0" presId="urn:microsoft.com/office/officeart/2009/3/layout/CircleRelationship"/>
    <dgm:cxn modelId="{C7DA24ED-D961-5847-88DA-5DAA70BB126A}" type="presParOf" srcId="{EB06BC80-2DCB-524F-A5CF-6B7E3A54E6DB}" destId="{45C625AC-D653-244B-85B7-D059AC6275BA}" srcOrd="15" destOrd="0" presId="urn:microsoft.com/office/officeart/2009/3/layout/CircleRelationship"/>
    <dgm:cxn modelId="{1EEF6E1E-5B67-8844-92C0-AE871F96D964}" type="presParOf" srcId="{45C625AC-D653-244B-85B7-D059AC6275BA}" destId="{DD0C345F-D2A9-EC4F-91AC-0AEE7AAB7725}" srcOrd="0" destOrd="0" presId="urn:microsoft.com/office/officeart/2009/3/layout/CircleRelationship"/>
    <dgm:cxn modelId="{5124B84D-5E5D-DA48-8B08-F83122A6E043}" type="presParOf" srcId="{EB06BC80-2DCB-524F-A5CF-6B7E3A54E6DB}" destId="{AB6F5D93-840C-F741-83A7-661356512A80}" srcOrd="16" destOrd="0" presId="urn:microsoft.com/office/officeart/2009/3/layout/CircleRelationship"/>
    <dgm:cxn modelId="{E0700C7C-C25A-DE4C-9520-C798764B1AC0}" type="presParOf" srcId="{EB06BC80-2DCB-524F-A5CF-6B7E3A54E6DB}" destId="{84778B7F-9C06-BE42-92A0-D4B7A0C5F35F}" srcOrd="17" destOrd="0" presId="urn:microsoft.com/office/officeart/2009/3/layout/CircleRelationship"/>
    <dgm:cxn modelId="{5CCB965C-9B48-A049-8FB0-00077A2B2EAE}" type="presParOf" srcId="{84778B7F-9C06-BE42-92A0-D4B7A0C5F35F}" destId="{9CCD7265-DA39-2B4C-B82D-CF63B6505B06}" srcOrd="0" destOrd="0" presId="urn:microsoft.com/office/officeart/2009/3/layout/CircleRelationshi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DDDA2-6FC8-4A4F-B61A-66B329861B26}">
      <dsp:nvSpPr>
        <dsp:cNvPr id="0" name=""/>
        <dsp:cNvSpPr/>
      </dsp:nvSpPr>
      <dsp:spPr>
        <a:xfrm>
          <a:off x="2029816" y="641929"/>
          <a:ext cx="2594429" cy="2422870"/>
        </a:xfrm>
        <a:prstGeom prst="ellipse">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Libraries</a:t>
          </a:r>
          <a:endParaRPr lang="en-US" sz="1100" b="1" kern="1200" dirty="0"/>
        </a:p>
      </dsp:txBody>
      <dsp:txXfrm>
        <a:off x="2409761" y="996750"/>
        <a:ext cx="1834539" cy="1713228"/>
      </dsp:txXfrm>
    </dsp:sp>
    <dsp:sp modelId="{5BEF85B5-A2DC-5740-9FFD-82CC8DBA8DA2}">
      <dsp:nvSpPr>
        <dsp:cNvPr id="0" name=""/>
        <dsp:cNvSpPr/>
      </dsp:nvSpPr>
      <dsp:spPr>
        <a:xfrm>
          <a:off x="3567045" y="0"/>
          <a:ext cx="377613" cy="378020"/>
        </a:xfrm>
        <a:prstGeom prst="ellipse">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sp>
    <dsp:sp modelId="{ED4DD116-8C7C-AF4A-B390-8B508D46F1A4}">
      <dsp:nvSpPr>
        <dsp:cNvPr id="0" name=""/>
        <dsp:cNvSpPr/>
      </dsp:nvSpPr>
      <dsp:spPr>
        <a:xfrm>
          <a:off x="3053485" y="3342581"/>
          <a:ext cx="426316" cy="436657"/>
        </a:xfrm>
        <a:prstGeom prst="ellipse">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sp>
    <dsp:sp modelId="{1F983F03-B165-A94D-8A9A-0B8DF6200903}">
      <dsp:nvSpPr>
        <dsp:cNvPr id="0" name=""/>
        <dsp:cNvSpPr/>
      </dsp:nvSpPr>
      <dsp:spPr>
        <a:xfrm>
          <a:off x="5291514" y="1644211"/>
          <a:ext cx="273804" cy="273634"/>
        </a:xfrm>
        <a:prstGeom prst="ellipse">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sp>
    <dsp:sp modelId="{C265A45F-0DE4-9A4A-B82C-5910CD0B0AE6}">
      <dsp:nvSpPr>
        <dsp:cNvPr id="0" name=""/>
        <dsp:cNvSpPr/>
      </dsp:nvSpPr>
      <dsp:spPr>
        <a:xfrm>
          <a:off x="3785726" y="2592226"/>
          <a:ext cx="655309" cy="603214"/>
        </a:xfrm>
        <a:prstGeom prst="ellipse">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sp>
    <dsp:sp modelId="{1A16769E-7F79-B741-BF05-4279BE55DAA4}">
      <dsp:nvSpPr>
        <dsp:cNvPr id="0" name=""/>
        <dsp:cNvSpPr/>
      </dsp:nvSpPr>
      <dsp:spPr>
        <a:xfrm>
          <a:off x="2749812" y="536627"/>
          <a:ext cx="273804" cy="273634"/>
        </a:xfrm>
        <a:prstGeom prst="ellipse">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sp>
    <dsp:sp modelId="{48031562-BEC7-164F-BE58-76E0EFE846FE}">
      <dsp:nvSpPr>
        <dsp:cNvPr id="0" name=""/>
        <dsp:cNvSpPr/>
      </dsp:nvSpPr>
      <dsp:spPr>
        <a:xfrm>
          <a:off x="1725686" y="2006601"/>
          <a:ext cx="598413" cy="467304"/>
        </a:xfrm>
        <a:prstGeom prst="ellipse">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sp>
    <dsp:sp modelId="{0B2CB489-C62A-6043-B3DC-21EAF9484BBA}">
      <dsp:nvSpPr>
        <dsp:cNvPr id="0" name=""/>
        <dsp:cNvSpPr/>
      </dsp:nvSpPr>
      <dsp:spPr>
        <a:xfrm>
          <a:off x="792254" y="394462"/>
          <a:ext cx="1956921" cy="1521753"/>
        </a:xfrm>
        <a:prstGeom prst="ellipse">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School</a:t>
          </a:r>
          <a:endParaRPr lang="en-US" sz="1800" b="1" kern="1200" dirty="0"/>
        </a:p>
      </dsp:txBody>
      <dsp:txXfrm>
        <a:off x="1078838" y="617318"/>
        <a:ext cx="1383753" cy="1076041"/>
      </dsp:txXfrm>
    </dsp:sp>
    <dsp:sp modelId="{48E64289-1888-DB4B-837B-4E982B93F944}">
      <dsp:nvSpPr>
        <dsp:cNvPr id="0" name=""/>
        <dsp:cNvSpPr/>
      </dsp:nvSpPr>
      <dsp:spPr>
        <a:xfrm>
          <a:off x="3230218" y="497693"/>
          <a:ext cx="567084" cy="607203"/>
        </a:xfrm>
        <a:prstGeom prst="ellipse">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sp>
    <dsp:sp modelId="{AB340466-7807-EF47-B5BE-6B86C41D88B2}">
      <dsp:nvSpPr>
        <dsp:cNvPr id="0" name=""/>
        <dsp:cNvSpPr/>
      </dsp:nvSpPr>
      <dsp:spPr>
        <a:xfrm>
          <a:off x="1120003" y="1788794"/>
          <a:ext cx="505597" cy="459106"/>
        </a:xfrm>
        <a:prstGeom prst="ellipse">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sp>
    <dsp:sp modelId="{79BA55E1-354C-A148-AFE3-09A405F1652F}">
      <dsp:nvSpPr>
        <dsp:cNvPr id="0" name=""/>
        <dsp:cNvSpPr/>
      </dsp:nvSpPr>
      <dsp:spPr>
        <a:xfrm>
          <a:off x="3698571" y="0"/>
          <a:ext cx="2100296" cy="1600627"/>
        </a:xfrm>
        <a:prstGeom prst="ellipse">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Post-Secondary</a:t>
          </a:r>
          <a:endParaRPr lang="en-US" sz="1800" b="1" kern="1200" dirty="0"/>
        </a:p>
      </dsp:txBody>
      <dsp:txXfrm>
        <a:off x="4006152" y="234406"/>
        <a:ext cx="1485134" cy="1131815"/>
      </dsp:txXfrm>
    </dsp:sp>
    <dsp:sp modelId="{9DCBC5E7-D535-4047-8F12-66D3D4CCA31B}">
      <dsp:nvSpPr>
        <dsp:cNvPr id="0" name=""/>
        <dsp:cNvSpPr/>
      </dsp:nvSpPr>
      <dsp:spPr>
        <a:xfrm>
          <a:off x="4356102" y="1346201"/>
          <a:ext cx="596632" cy="513930"/>
        </a:xfrm>
        <a:prstGeom prst="ellipse">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sp>
    <dsp:sp modelId="{15EB4B31-3AB4-804E-A610-DE6AC738824E}">
      <dsp:nvSpPr>
        <dsp:cNvPr id="0" name=""/>
        <dsp:cNvSpPr/>
      </dsp:nvSpPr>
      <dsp:spPr>
        <a:xfrm>
          <a:off x="1132519" y="2513041"/>
          <a:ext cx="480381" cy="484160"/>
        </a:xfrm>
        <a:prstGeom prst="ellipse">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sp>
    <dsp:sp modelId="{BFC78DA5-E07A-7A43-B28A-9EAB2C3FAACE}">
      <dsp:nvSpPr>
        <dsp:cNvPr id="0" name=""/>
        <dsp:cNvSpPr/>
      </dsp:nvSpPr>
      <dsp:spPr>
        <a:xfrm>
          <a:off x="2693693" y="2692400"/>
          <a:ext cx="481306" cy="358285"/>
        </a:xfrm>
        <a:prstGeom prst="ellipse">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sp>
    <dsp:sp modelId="{197742BE-D94E-BA47-8323-4DAEB38085CC}">
      <dsp:nvSpPr>
        <dsp:cNvPr id="0" name=""/>
        <dsp:cNvSpPr/>
      </dsp:nvSpPr>
      <dsp:spPr>
        <a:xfrm>
          <a:off x="4329243" y="1998039"/>
          <a:ext cx="1380865" cy="1380839"/>
        </a:xfrm>
        <a:prstGeom prst="ellipse">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Special</a:t>
          </a:r>
          <a:endParaRPr lang="en-US" sz="1800" b="1" kern="1200" dirty="0"/>
        </a:p>
      </dsp:txBody>
      <dsp:txXfrm>
        <a:off x="4531466" y="2200258"/>
        <a:ext cx="976419" cy="976401"/>
      </dsp:txXfrm>
    </dsp:sp>
    <dsp:sp modelId="{DD0C345F-D2A9-EC4F-91AC-0AEE7AAB7725}">
      <dsp:nvSpPr>
        <dsp:cNvPr id="0" name=""/>
        <dsp:cNvSpPr/>
      </dsp:nvSpPr>
      <dsp:spPr>
        <a:xfrm>
          <a:off x="5395330" y="2108201"/>
          <a:ext cx="472068" cy="386286"/>
        </a:xfrm>
        <a:prstGeom prst="ellipse">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sp>
    <dsp:sp modelId="{AB6F5D93-840C-F741-83A7-661356512A80}">
      <dsp:nvSpPr>
        <dsp:cNvPr id="0" name=""/>
        <dsp:cNvSpPr/>
      </dsp:nvSpPr>
      <dsp:spPr>
        <a:xfrm>
          <a:off x="1600855" y="2530477"/>
          <a:ext cx="1380865" cy="1380839"/>
        </a:xfrm>
        <a:prstGeom prst="ellipse">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Public</a:t>
          </a:r>
          <a:endParaRPr lang="en-US" sz="1800" b="1" kern="1200" dirty="0"/>
        </a:p>
      </dsp:txBody>
      <dsp:txXfrm>
        <a:off x="1803078" y="2732696"/>
        <a:ext cx="976419" cy="976401"/>
      </dsp:txXfrm>
    </dsp:sp>
    <dsp:sp modelId="{9CCD7265-DA39-2B4C-B82D-CF63B6505B06}">
      <dsp:nvSpPr>
        <dsp:cNvPr id="0" name=""/>
        <dsp:cNvSpPr/>
      </dsp:nvSpPr>
      <dsp:spPr>
        <a:xfrm>
          <a:off x="3499467" y="3124199"/>
          <a:ext cx="450232" cy="406401"/>
        </a:xfrm>
        <a:prstGeom prst="ellipse">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DDDA2-6FC8-4A4F-B61A-66B329861B26}">
      <dsp:nvSpPr>
        <dsp:cNvPr id="0" name=""/>
        <dsp:cNvSpPr/>
      </dsp:nvSpPr>
      <dsp:spPr>
        <a:xfrm>
          <a:off x="2029816" y="641929"/>
          <a:ext cx="2594429" cy="2422870"/>
        </a:xfrm>
        <a:prstGeom prst="ellipse">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Libraries</a:t>
          </a:r>
          <a:endParaRPr lang="en-US" sz="1100" b="1" kern="1200" dirty="0"/>
        </a:p>
      </dsp:txBody>
      <dsp:txXfrm>
        <a:off x="2409761" y="996750"/>
        <a:ext cx="1834539" cy="1713228"/>
      </dsp:txXfrm>
    </dsp:sp>
    <dsp:sp modelId="{5BEF85B5-A2DC-5740-9FFD-82CC8DBA8DA2}">
      <dsp:nvSpPr>
        <dsp:cNvPr id="0" name=""/>
        <dsp:cNvSpPr/>
      </dsp:nvSpPr>
      <dsp:spPr>
        <a:xfrm>
          <a:off x="3567045" y="0"/>
          <a:ext cx="377613" cy="378020"/>
        </a:xfrm>
        <a:prstGeom prst="ellipse">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sp>
    <dsp:sp modelId="{ED4DD116-8C7C-AF4A-B390-8B508D46F1A4}">
      <dsp:nvSpPr>
        <dsp:cNvPr id="0" name=""/>
        <dsp:cNvSpPr/>
      </dsp:nvSpPr>
      <dsp:spPr>
        <a:xfrm>
          <a:off x="3053485" y="3342581"/>
          <a:ext cx="426316" cy="436657"/>
        </a:xfrm>
        <a:prstGeom prst="ellipse">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sp>
    <dsp:sp modelId="{1F983F03-B165-A94D-8A9A-0B8DF6200903}">
      <dsp:nvSpPr>
        <dsp:cNvPr id="0" name=""/>
        <dsp:cNvSpPr/>
      </dsp:nvSpPr>
      <dsp:spPr>
        <a:xfrm>
          <a:off x="5291514" y="1644211"/>
          <a:ext cx="273804" cy="273634"/>
        </a:xfrm>
        <a:prstGeom prst="ellipse">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sp>
    <dsp:sp modelId="{C265A45F-0DE4-9A4A-B82C-5910CD0B0AE6}">
      <dsp:nvSpPr>
        <dsp:cNvPr id="0" name=""/>
        <dsp:cNvSpPr/>
      </dsp:nvSpPr>
      <dsp:spPr>
        <a:xfrm>
          <a:off x="3785726" y="2592226"/>
          <a:ext cx="655309" cy="603214"/>
        </a:xfrm>
        <a:prstGeom prst="ellipse">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sp>
    <dsp:sp modelId="{1A16769E-7F79-B741-BF05-4279BE55DAA4}">
      <dsp:nvSpPr>
        <dsp:cNvPr id="0" name=""/>
        <dsp:cNvSpPr/>
      </dsp:nvSpPr>
      <dsp:spPr>
        <a:xfrm>
          <a:off x="2749812" y="536627"/>
          <a:ext cx="273804" cy="273634"/>
        </a:xfrm>
        <a:prstGeom prst="ellipse">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sp>
    <dsp:sp modelId="{48031562-BEC7-164F-BE58-76E0EFE846FE}">
      <dsp:nvSpPr>
        <dsp:cNvPr id="0" name=""/>
        <dsp:cNvSpPr/>
      </dsp:nvSpPr>
      <dsp:spPr>
        <a:xfrm>
          <a:off x="1725686" y="2006601"/>
          <a:ext cx="598413" cy="467304"/>
        </a:xfrm>
        <a:prstGeom prst="ellipse">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sp>
    <dsp:sp modelId="{0B2CB489-C62A-6043-B3DC-21EAF9484BBA}">
      <dsp:nvSpPr>
        <dsp:cNvPr id="0" name=""/>
        <dsp:cNvSpPr/>
      </dsp:nvSpPr>
      <dsp:spPr>
        <a:xfrm>
          <a:off x="792254" y="394462"/>
          <a:ext cx="1956921" cy="1521753"/>
        </a:xfrm>
        <a:prstGeom prst="ellipse">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School</a:t>
          </a:r>
          <a:endParaRPr lang="en-US" sz="1800" b="1" kern="1200" dirty="0"/>
        </a:p>
      </dsp:txBody>
      <dsp:txXfrm>
        <a:off x="1078838" y="617318"/>
        <a:ext cx="1383753" cy="1076041"/>
      </dsp:txXfrm>
    </dsp:sp>
    <dsp:sp modelId="{48E64289-1888-DB4B-837B-4E982B93F944}">
      <dsp:nvSpPr>
        <dsp:cNvPr id="0" name=""/>
        <dsp:cNvSpPr/>
      </dsp:nvSpPr>
      <dsp:spPr>
        <a:xfrm>
          <a:off x="3230218" y="497693"/>
          <a:ext cx="567084" cy="607203"/>
        </a:xfrm>
        <a:prstGeom prst="ellipse">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sp>
    <dsp:sp modelId="{AB340466-7807-EF47-B5BE-6B86C41D88B2}">
      <dsp:nvSpPr>
        <dsp:cNvPr id="0" name=""/>
        <dsp:cNvSpPr/>
      </dsp:nvSpPr>
      <dsp:spPr>
        <a:xfrm>
          <a:off x="1120003" y="1788794"/>
          <a:ext cx="505597" cy="459106"/>
        </a:xfrm>
        <a:prstGeom prst="ellipse">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sp>
    <dsp:sp modelId="{79BA55E1-354C-A148-AFE3-09A405F1652F}">
      <dsp:nvSpPr>
        <dsp:cNvPr id="0" name=""/>
        <dsp:cNvSpPr/>
      </dsp:nvSpPr>
      <dsp:spPr>
        <a:xfrm>
          <a:off x="3698571" y="0"/>
          <a:ext cx="2100296" cy="1600627"/>
        </a:xfrm>
        <a:prstGeom prst="ellipse">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Post-Secondary</a:t>
          </a:r>
          <a:endParaRPr lang="en-US" sz="1800" b="1" kern="1200" dirty="0"/>
        </a:p>
      </dsp:txBody>
      <dsp:txXfrm>
        <a:off x="4006152" y="234406"/>
        <a:ext cx="1485134" cy="1131815"/>
      </dsp:txXfrm>
    </dsp:sp>
    <dsp:sp modelId="{9DCBC5E7-D535-4047-8F12-66D3D4CCA31B}">
      <dsp:nvSpPr>
        <dsp:cNvPr id="0" name=""/>
        <dsp:cNvSpPr/>
      </dsp:nvSpPr>
      <dsp:spPr>
        <a:xfrm>
          <a:off x="4356102" y="1346201"/>
          <a:ext cx="596632" cy="513930"/>
        </a:xfrm>
        <a:prstGeom prst="ellipse">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sp>
    <dsp:sp modelId="{15EB4B31-3AB4-804E-A610-DE6AC738824E}">
      <dsp:nvSpPr>
        <dsp:cNvPr id="0" name=""/>
        <dsp:cNvSpPr/>
      </dsp:nvSpPr>
      <dsp:spPr>
        <a:xfrm>
          <a:off x="1132519" y="2513041"/>
          <a:ext cx="480381" cy="484160"/>
        </a:xfrm>
        <a:prstGeom prst="ellipse">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sp>
    <dsp:sp modelId="{BFC78DA5-E07A-7A43-B28A-9EAB2C3FAACE}">
      <dsp:nvSpPr>
        <dsp:cNvPr id="0" name=""/>
        <dsp:cNvSpPr/>
      </dsp:nvSpPr>
      <dsp:spPr>
        <a:xfrm>
          <a:off x="2693693" y="2692400"/>
          <a:ext cx="481306" cy="358285"/>
        </a:xfrm>
        <a:prstGeom prst="ellipse">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sp>
    <dsp:sp modelId="{197742BE-D94E-BA47-8323-4DAEB38085CC}">
      <dsp:nvSpPr>
        <dsp:cNvPr id="0" name=""/>
        <dsp:cNvSpPr/>
      </dsp:nvSpPr>
      <dsp:spPr>
        <a:xfrm>
          <a:off x="4329243" y="1998039"/>
          <a:ext cx="1380865" cy="1380839"/>
        </a:xfrm>
        <a:prstGeom prst="ellipse">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Special</a:t>
          </a:r>
          <a:endParaRPr lang="en-US" sz="1800" b="1" kern="1200" dirty="0"/>
        </a:p>
      </dsp:txBody>
      <dsp:txXfrm>
        <a:off x="4531466" y="2200258"/>
        <a:ext cx="976419" cy="976401"/>
      </dsp:txXfrm>
    </dsp:sp>
    <dsp:sp modelId="{DD0C345F-D2A9-EC4F-91AC-0AEE7AAB7725}">
      <dsp:nvSpPr>
        <dsp:cNvPr id="0" name=""/>
        <dsp:cNvSpPr/>
      </dsp:nvSpPr>
      <dsp:spPr>
        <a:xfrm>
          <a:off x="5395330" y="2108201"/>
          <a:ext cx="472068" cy="386286"/>
        </a:xfrm>
        <a:prstGeom prst="ellipse">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sp>
    <dsp:sp modelId="{AB6F5D93-840C-F741-83A7-661356512A80}">
      <dsp:nvSpPr>
        <dsp:cNvPr id="0" name=""/>
        <dsp:cNvSpPr/>
      </dsp:nvSpPr>
      <dsp:spPr>
        <a:xfrm>
          <a:off x="1600855" y="2530477"/>
          <a:ext cx="1380865" cy="1380839"/>
        </a:xfrm>
        <a:prstGeom prst="ellipse">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Public</a:t>
          </a:r>
          <a:endParaRPr lang="en-US" sz="1800" b="1" kern="1200" dirty="0"/>
        </a:p>
      </dsp:txBody>
      <dsp:txXfrm>
        <a:off x="1803078" y="2732696"/>
        <a:ext cx="976419" cy="976401"/>
      </dsp:txXfrm>
    </dsp:sp>
    <dsp:sp modelId="{9CCD7265-DA39-2B4C-B82D-CF63B6505B06}">
      <dsp:nvSpPr>
        <dsp:cNvPr id="0" name=""/>
        <dsp:cNvSpPr/>
      </dsp:nvSpPr>
      <dsp:spPr>
        <a:xfrm>
          <a:off x="3499467" y="3124199"/>
          <a:ext cx="450232" cy="406401"/>
        </a:xfrm>
        <a:prstGeom prst="ellipse">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DDDA2-6FC8-4A4F-B61A-66B329861B26}">
      <dsp:nvSpPr>
        <dsp:cNvPr id="0" name=""/>
        <dsp:cNvSpPr/>
      </dsp:nvSpPr>
      <dsp:spPr>
        <a:xfrm>
          <a:off x="2029816" y="641929"/>
          <a:ext cx="2594429" cy="2422870"/>
        </a:xfrm>
        <a:prstGeom prst="ellipse">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Libraries</a:t>
          </a:r>
          <a:endParaRPr lang="en-US" sz="1100" b="1" kern="1200" dirty="0"/>
        </a:p>
      </dsp:txBody>
      <dsp:txXfrm>
        <a:off x="2409761" y="996750"/>
        <a:ext cx="1834539" cy="1713228"/>
      </dsp:txXfrm>
    </dsp:sp>
    <dsp:sp modelId="{5BEF85B5-A2DC-5740-9FFD-82CC8DBA8DA2}">
      <dsp:nvSpPr>
        <dsp:cNvPr id="0" name=""/>
        <dsp:cNvSpPr/>
      </dsp:nvSpPr>
      <dsp:spPr>
        <a:xfrm>
          <a:off x="3567045" y="0"/>
          <a:ext cx="377613" cy="378020"/>
        </a:xfrm>
        <a:prstGeom prst="ellipse">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sp>
    <dsp:sp modelId="{ED4DD116-8C7C-AF4A-B390-8B508D46F1A4}">
      <dsp:nvSpPr>
        <dsp:cNvPr id="0" name=""/>
        <dsp:cNvSpPr/>
      </dsp:nvSpPr>
      <dsp:spPr>
        <a:xfrm>
          <a:off x="3053485" y="3342581"/>
          <a:ext cx="426316" cy="436657"/>
        </a:xfrm>
        <a:prstGeom prst="ellipse">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sp>
    <dsp:sp modelId="{1F983F03-B165-A94D-8A9A-0B8DF6200903}">
      <dsp:nvSpPr>
        <dsp:cNvPr id="0" name=""/>
        <dsp:cNvSpPr/>
      </dsp:nvSpPr>
      <dsp:spPr>
        <a:xfrm>
          <a:off x="5291514" y="1644211"/>
          <a:ext cx="273804" cy="273634"/>
        </a:xfrm>
        <a:prstGeom prst="ellipse">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sp>
    <dsp:sp modelId="{C265A45F-0DE4-9A4A-B82C-5910CD0B0AE6}">
      <dsp:nvSpPr>
        <dsp:cNvPr id="0" name=""/>
        <dsp:cNvSpPr/>
      </dsp:nvSpPr>
      <dsp:spPr>
        <a:xfrm>
          <a:off x="3785726" y="2592226"/>
          <a:ext cx="655309" cy="603214"/>
        </a:xfrm>
        <a:prstGeom prst="ellipse">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sp>
    <dsp:sp modelId="{1A16769E-7F79-B741-BF05-4279BE55DAA4}">
      <dsp:nvSpPr>
        <dsp:cNvPr id="0" name=""/>
        <dsp:cNvSpPr/>
      </dsp:nvSpPr>
      <dsp:spPr>
        <a:xfrm>
          <a:off x="2749812" y="536627"/>
          <a:ext cx="273804" cy="273634"/>
        </a:xfrm>
        <a:prstGeom prst="ellipse">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sp>
    <dsp:sp modelId="{48031562-BEC7-164F-BE58-76E0EFE846FE}">
      <dsp:nvSpPr>
        <dsp:cNvPr id="0" name=""/>
        <dsp:cNvSpPr/>
      </dsp:nvSpPr>
      <dsp:spPr>
        <a:xfrm>
          <a:off x="1725686" y="2006601"/>
          <a:ext cx="598413" cy="467304"/>
        </a:xfrm>
        <a:prstGeom prst="ellipse">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sp>
    <dsp:sp modelId="{0B2CB489-C62A-6043-B3DC-21EAF9484BBA}">
      <dsp:nvSpPr>
        <dsp:cNvPr id="0" name=""/>
        <dsp:cNvSpPr/>
      </dsp:nvSpPr>
      <dsp:spPr>
        <a:xfrm>
          <a:off x="792254" y="394462"/>
          <a:ext cx="1956921" cy="1521753"/>
        </a:xfrm>
        <a:prstGeom prst="ellipse">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School</a:t>
          </a:r>
          <a:endParaRPr lang="en-US" sz="1800" b="1" kern="1200" dirty="0"/>
        </a:p>
      </dsp:txBody>
      <dsp:txXfrm>
        <a:off x="1078838" y="617318"/>
        <a:ext cx="1383753" cy="1076041"/>
      </dsp:txXfrm>
    </dsp:sp>
    <dsp:sp modelId="{48E64289-1888-DB4B-837B-4E982B93F944}">
      <dsp:nvSpPr>
        <dsp:cNvPr id="0" name=""/>
        <dsp:cNvSpPr/>
      </dsp:nvSpPr>
      <dsp:spPr>
        <a:xfrm>
          <a:off x="3230218" y="497693"/>
          <a:ext cx="567084" cy="607203"/>
        </a:xfrm>
        <a:prstGeom prst="ellipse">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sp>
    <dsp:sp modelId="{AB340466-7807-EF47-B5BE-6B86C41D88B2}">
      <dsp:nvSpPr>
        <dsp:cNvPr id="0" name=""/>
        <dsp:cNvSpPr/>
      </dsp:nvSpPr>
      <dsp:spPr>
        <a:xfrm>
          <a:off x="1120003" y="1788794"/>
          <a:ext cx="505597" cy="459106"/>
        </a:xfrm>
        <a:prstGeom prst="ellipse">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sp>
    <dsp:sp modelId="{79BA55E1-354C-A148-AFE3-09A405F1652F}">
      <dsp:nvSpPr>
        <dsp:cNvPr id="0" name=""/>
        <dsp:cNvSpPr/>
      </dsp:nvSpPr>
      <dsp:spPr>
        <a:xfrm>
          <a:off x="3698571" y="0"/>
          <a:ext cx="2100296" cy="1600627"/>
        </a:xfrm>
        <a:prstGeom prst="ellipse">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Post-Secondary</a:t>
          </a:r>
          <a:endParaRPr lang="en-US" sz="1800" b="1" kern="1200" dirty="0"/>
        </a:p>
      </dsp:txBody>
      <dsp:txXfrm>
        <a:off x="4006152" y="234406"/>
        <a:ext cx="1485134" cy="1131815"/>
      </dsp:txXfrm>
    </dsp:sp>
    <dsp:sp modelId="{9DCBC5E7-D535-4047-8F12-66D3D4CCA31B}">
      <dsp:nvSpPr>
        <dsp:cNvPr id="0" name=""/>
        <dsp:cNvSpPr/>
      </dsp:nvSpPr>
      <dsp:spPr>
        <a:xfrm>
          <a:off x="4356102" y="1346201"/>
          <a:ext cx="596632" cy="513930"/>
        </a:xfrm>
        <a:prstGeom prst="ellipse">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sp>
    <dsp:sp modelId="{15EB4B31-3AB4-804E-A610-DE6AC738824E}">
      <dsp:nvSpPr>
        <dsp:cNvPr id="0" name=""/>
        <dsp:cNvSpPr/>
      </dsp:nvSpPr>
      <dsp:spPr>
        <a:xfrm>
          <a:off x="1132519" y="2513041"/>
          <a:ext cx="480381" cy="484160"/>
        </a:xfrm>
        <a:prstGeom prst="ellipse">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sp>
    <dsp:sp modelId="{BFC78DA5-E07A-7A43-B28A-9EAB2C3FAACE}">
      <dsp:nvSpPr>
        <dsp:cNvPr id="0" name=""/>
        <dsp:cNvSpPr/>
      </dsp:nvSpPr>
      <dsp:spPr>
        <a:xfrm>
          <a:off x="2693693" y="2692400"/>
          <a:ext cx="481306" cy="358285"/>
        </a:xfrm>
        <a:prstGeom prst="ellipse">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sp>
    <dsp:sp modelId="{197742BE-D94E-BA47-8323-4DAEB38085CC}">
      <dsp:nvSpPr>
        <dsp:cNvPr id="0" name=""/>
        <dsp:cNvSpPr/>
      </dsp:nvSpPr>
      <dsp:spPr>
        <a:xfrm>
          <a:off x="4329243" y="1998039"/>
          <a:ext cx="1380865" cy="1380839"/>
        </a:xfrm>
        <a:prstGeom prst="ellipse">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Special</a:t>
          </a:r>
          <a:endParaRPr lang="en-US" sz="1800" b="1" kern="1200" dirty="0"/>
        </a:p>
      </dsp:txBody>
      <dsp:txXfrm>
        <a:off x="4531466" y="2200258"/>
        <a:ext cx="976419" cy="976401"/>
      </dsp:txXfrm>
    </dsp:sp>
    <dsp:sp modelId="{DD0C345F-D2A9-EC4F-91AC-0AEE7AAB7725}">
      <dsp:nvSpPr>
        <dsp:cNvPr id="0" name=""/>
        <dsp:cNvSpPr/>
      </dsp:nvSpPr>
      <dsp:spPr>
        <a:xfrm>
          <a:off x="5395330" y="2108201"/>
          <a:ext cx="472068" cy="386286"/>
        </a:xfrm>
        <a:prstGeom prst="ellipse">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sp>
    <dsp:sp modelId="{AB6F5D93-840C-F741-83A7-661356512A80}">
      <dsp:nvSpPr>
        <dsp:cNvPr id="0" name=""/>
        <dsp:cNvSpPr/>
      </dsp:nvSpPr>
      <dsp:spPr>
        <a:xfrm>
          <a:off x="1600855" y="2530477"/>
          <a:ext cx="1380865" cy="1380839"/>
        </a:xfrm>
        <a:prstGeom prst="ellipse">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Public</a:t>
          </a:r>
          <a:endParaRPr lang="en-US" sz="1800" b="1" kern="1200" dirty="0"/>
        </a:p>
      </dsp:txBody>
      <dsp:txXfrm>
        <a:off x="1803078" y="2732696"/>
        <a:ext cx="976419" cy="976401"/>
      </dsp:txXfrm>
    </dsp:sp>
    <dsp:sp modelId="{9CCD7265-DA39-2B4C-B82D-CF63B6505B06}">
      <dsp:nvSpPr>
        <dsp:cNvPr id="0" name=""/>
        <dsp:cNvSpPr/>
      </dsp:nvSpPr>
      <dsp:spPr>
        <a:xfrm>
          <a:off x="3499467" y="3124199"/>
          <a:ext cx="450232" cy="406401"/>
        </a:xfrm>
        <a:prstGeom prst="ellipse">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DDDA2-6FC8-4A4F-B61A-66B329861B26}">
      <dsp:nvSpPr>
        <dsp:cNvPr id="0" name=""/>
        <dsp:cNvSpPr/>
      </dsp:nvSpPr>
      <dsp:spPr>
        <a:xfrm>
          <a:off x="1833234" y="563096"/>
          <a:ext cx="2275814" cy="2125325"/>
        </a:xfrm>
        <a:prstGeom prst="ellipse">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Libraries</a:t>
          </a:r>
          <a:endParaRPr lang="en-US" sz="1100" b="1" kern="1200" dirty="0"/>
        </a:p>
      </dsp:txBody>
      <dsp:txXfrm>
        <a:off x="2166519" y="874343"/>
        <a:ext cx="1609244" cy="1502831"/>
      </dsp:txXfrm>
    </dsp:sp>
    <dsp:sp modelId="{5BEF85B5-A2DC-5740-9FFD-82CC8DBA8DA2}">
      <dsp:nvSpPr>
        <dsp:cNvPr id="0" name=""/>
        <dsp:cNvSpPr/>
      </dsp:nvSpPr>
      <dsp:spPr>
        <a:xfrm>
          <a:off x="3181681" y="0"/>
          <a:ext cx="331239" cy="331597"/>
        </a:xfrm>
        <a:prstGeom prst="ellipse">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sp>
    <dsp:sp modelId="{ED4DD116-8C7C-AF4A-B390-8B508D46F1A4}">
      <dsp:nvSpPr>
        <dsp:cNvPr id="0" name=""/>
        <dsp:cNvSpPr/>
      </dsp:nvSpPr>
      <dsp:spPr>
        <a:xfrm>
          <a:off x="2731189" y="2932089"/>
          <a:ext cx="373961" cy="383032"/>
        </a:xfrm>
        <a:prstGeom prst="ellipse">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sp>
    <dsp:sp modelId="{1F983F03-B165-A94D-8A9A-0B8DF6200903}">
      <dsp:nvSpPr>
        <dsp:cNvPr id="0" name=""/>
        <dsp:cNvSpPr/>
      </dsp:nvSpPr>
      <dsp:spPr>
        <a:xfrm>
          <a:off x="4694373" y="1442290"/>
          <a:ext cx="240179" cy="240030"/>
        </a:xfrm>
        <a:prstGeom prst="ellipse">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sp>
    <dsp:sp modelId="{C265A45F-0DE4-9A4A-B82C-5910CD0B0AE6}">
      <dsp:nvSpPr>
        <dsp:cNvPr id="0" name=""/>
        <dsp:cNvSpPr/>
      </dsp:nvSpPr>
      <dsp:spPr>
        <a:xfrm>
          <a:off x="3373506" y="2273882"/>
          <a:ext cx="574833" cy="529135"/>
        </a:xfrm>
        <a:prstGeom prst="ellipse">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sp>
    <dsp:sp modelId="{1A16769E-7F79-B741-BF05-4279BE55DAA4}">
      <dsp:nvSpPr>
        <dsp:cNvPr id="0" name=""/>
        <dsp:cNvSpPr/>
      </dsp:nvSpPr>
      <dsp:spPr>
        <a:xfrm>
          <a:off x="2464810" y="470725"/>
          <a:ext cx="240179" cy="240030"/>
        </a:xfrm>
        <a:prstGeom prst="ellipse">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sp>
    <dsp:sp modelId="{48031562-BEC7-164F-BE58-76E0EFE846FE}">
      <dsp:nvSpPr>
        <dsp:cNvPr id="0" name=""/>
        <dsp:cNvSpPr/>
      </dsp:nvSpPr>
      <dsp:spPr>
        <a:xfrm>
          <a:off x="1566454" y="1760176"/>
          <a:ext cx="524923" cy="409916"/>
        </a:xfrm>
        <a:prstGeom prst="ellipse">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sp>
    <dsp:sp modelId="{0B2CB489-C62A-6043-B3DC-21EAF9484BBA}">
      <dsp:nvSpPr>
        <dsp:cNvPr id="0" name=""/>
        <dsp:cNvSpPr/>
      </dsp:nvSpPr>
      <dsp:spPr>
        <a:xfrm>
          <a:off x="747653" y="346019"/>
          <a:ext cx="1716597" cy="1334871"/>
        </a:xfrm>
        <a:prstGeom prst="ellipse">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School</a:t>
          </a:r>
          <a:endParaRPr lang="en-US" sz="1800" b="1" kern="1200" dirty="0"/>
        </a:p>
      </dsp:txBody>
      <dsp:txXfrm>
        <a:off x="999043" y="541506"/>
        <a:ext cx="1213817" cy="943897"/>
      </dsp:txXfrm>
    </dsp:sp>
    <dsp:sp modelId="{48E64289-1888-DB4B-837B-4E982B93F944}">
      <dsp:nvSpPr>
        <dsp:cNvPr id="0" name=""/>
        <dsp:cNvSpPr/>
      </dsp:nvSpPr>
      <dsp:spPr>
        <a:xfrm>
          <a:off x="2886218" y="436573"/>
          <a:ext cx="497442" cy="532634"/>
        </a:xfrm>
        <a:prstGeom prst="ellipse">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sp>
    <dsp:sp modelId="{AB340466-7807-EF47-B5BE-6B86C41D88B2}">
      <dsp:nvSpPr>
        <dsp:cNvPr id="0" name=""/>
        <dsp:cNvSpPr/>
      </dsp:nvSpPr>
      <dsp:spPr>
        <a:xfrm>
          <a:off x="1035153" y="1569117"/>
          <a:ext cx="443506" cy="402724"/>
        </a:xfrm>
        <a:prstGeom prst="ellipse">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sp>
    <dsp:sp modelId="{79BA55E1-354C-A148-AFE3-09A405F1652F}">
      <dsp:nvSpPr>
        <dsp:cNvPr id="0" name=""/>
        <dsp:cNvSpPr/>
      </dsp:nvSpPr>
      <dsp:spPr>
        <a:xfrm>
          <a:off x="3297054" y="0"/>
          <a:ext cx="1842365" cy="1404059"/>
        </a:xfrm>
        <a:prstGeom prst="ellipse">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Post-Secondary</a:t>
          </a:r>
          <a:endParaRPr lang="en-US" sz="1800" b="1" kern="1200" dirty="0"/>
        </a:p>
      </dsp:txBody>
      <dsp:txXfrm>
        <a:off x="3566862" y="205620"/>
        <a:ext cx="1302749" cy="992819"/>
      </dsp:txXfrm>
    </dsp:sp>
    <dsp:sp modelId="{9DCBC5E7-D535-4047-8F12-66D3D4CCA31B}">
      <dsp:nvSpPr>
        <dsp:cNvPr id="0" name=""/>
        <dsp:cNvSpPr/>
      </dsp:nvSpPr>
      <dsp:spPr>
        <a:xfrm>
          <a:off x="3873836" y="1180878"/>
          <a:ext cx="523361" cy="450816"/>
        </a:xfrm>
        <a:prstGeom prst="ellipse">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sp>
    <dsp:sp modelId="{15EB4B31-3AB4-804E-A610-DE6AC738824E}">
      <dsp:nvSpPr>
        <dsp:cNvPr id="0" name=""/>
        <dsp:cNvSpPr/>
      </dsp:nvSpPr>
      <dsp:spPr>
        <a:xfrm>
          <a:off x="1046132" y="2204422"/>
          <a:ext cx="421387" cy="424701"/>
        </a:xfrm>
        <a:prstGeom prst="ellipse">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sp>
    <dsp:sp modelId="{BFC78DA5-E07A-7A43-B28A-9EAB2C3FAACE}">
      <dsp:nvSpPr>
        <dsp:cNvPr id="0" name=""/>
        <dsp:cNvSpPr/>
      </dsp:nvSpPr>
      <dsp:spPr>
        <a:xfrm>
          <a:off x="2415582" y="2361755"/>
          <a:ext cx="422199" cy="314285"/>
        </a:xfrm>
        <a:prstGeom prst="ellipse">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sp>
    <dsp:sp modelId="{197742BE-D94E-BA47-8323-4DAEB38085CC}">
      <dsp:nvSpPr>
        <dsp:cNvPr id="0" name=""/>
        <dsp:cNvSpPr/>
      </dsp:nvSpPr>
      <dsp:spPr>
        <a:xfrm>
          <a:off x="3850275" y="1752666"/>
          <a:ext cx="1211285" cy="1211262"/>
        </a:xfrm>
        <a:prstGeom prst="ellipse">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Special</a:t>
          </a:r>
          <a:endParaRPr lang="en-US" sz="1600" b="1" kern="1200" dirty="0"/>
        </a:p>
      </dsp:txBody>
      <dsp:txXfrm>
        <a:off x="4027664" y="1930051"/>
        <a:ext cx="856507" cy="856492"/>
      </dsp:txXfrm>
    </dsp:sp>
    <dsp:sp modelId="{DD0C345F-D2A9-EC4F-91AC-0AEE7AAB7725}">
      <dsp:nvSpPr>
        <dsp:cNvPr id="0" name=""/>
        <dsp:cNvSpPr/>
      </dsp:nvSpPr>
      <dsp:spPr>
        <a:xfrm>
          <a:off x="4785440" y="1849299"/>
          <a:ext cx="414095" cy="338847"/>
        </a:xfrm>
        <a:prstGeom prst="ellipse">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sp>
    <dsp:sp modelId="{AB6F5D93-840C-F741-83A7-661356512A80}">
      <dsp:nvSpPr>
        <dsp:cNvPr id="0" name=""/>
        <dsp:cNvSpPr/>
      </dsp:nvSpPr>
      <dsp:spPr>
        <a:xfrm>
          <a:off x="1456953" y="2219716"/>
          <a:ext cx="1211285" cy="1211262"/>
        </a:xfrm>
        <a:prstGeom prst="ellipse">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Public</a:t>
          </a:r>
          <a:endParaRPr lang="en-US" sz="1600" b="1" kern="1200" dirty="0"/>
        </a:p>
      </dsp:txBody>
      <dsp:txXfrm>
        <a:off x="1634342" y="2397101"/>
        <a:ext cx="856507" cy="856492"/>
      </dsp:txXfrm>
    </dsp:sp>
    <dsp:sp modelId="{9CCD7265-DA39-2B4C-B82D-CF63B6505B06}">
      <dsp:nvSpPr>
        <dsp:cNvPr id="0" name=""/>
        <dsp:cNvSpPr/>
      </dsp:nvSpPr>
      <dsp:spPr>
        <a:xfrm>
          <a:off x="3122402" y="2740526"/>
          <a:ext cx="394941" cy="356492"/>
        </a:xfrm>
        <a:prstGeom prst="ellipse">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4152AA4-15FC-5E48-A4AD-E1A41BE0AD4A}" type="datetimeFigureOut">
              <a:rPr lang="en-US" smtClean="0"/>
              <a:t>2015-05-06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AB79B2-B993-8A48-A1C9-5A5F115F450B}" type="slidenum">
              <a:rPr lang="en-US" smtClean="0"/>
              <a:t>‹#›</a:t>
            </a:fld>
            <a:endParaRPr lang="en-US"/>
          </a:p>
        </p:txBody>
      </p:sp>
    </p:spTree>
    <p:extLst>
      <p:ext uri="{BB962C8B-B14F-4D97-AF65-F5344CB8AC3E}">
        <p14:creationId xmlns:p14="http://schemas.microsoft.com/office/powerpoint/2010/main" val="982810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lvl1pPr marL="0" marR="0" indent="0" algn="r" rtl="0">
              <a:spcBef>
                <a:spcPts val="0"/>
              </a:spcBef>
              <a:buNone/>
              <a:defRPr sz="12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extLst>
      <p:ext uri="{BB962C8B-B14F-4D97-AF65-F5344CB8AC3E}">
        <p14:creationId xmlns:p14="http://schemas.microsoft.com/office/powerpoint/2010/main" val="1625597812"/>
      </p:ext>
    </p:extLst>
  </p:cSld>
  <p:clrMap bg1="lt1" tx1="dk1" bg2="dk2" tx2="lt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69" name="Shape 1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70" name="Shape 1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62" name="Shape 2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72" name="Shape 2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85" name="Shape 2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342" name="Shape 3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53" name="Shape 35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Arial"/>
                <a:ea typeface="Arial"/>
                <a:cs typeface="Arial"/>
                <a:sym typeface="Arial"/>
              </a:rPr>
              <a:t>Transitioning to effective school learning commons practice is a continuous journey that takes different amounts of time for schools. It is a whole school responsibility using a team approach with varied roles and responsibilities. The important part is to begin and keep getting better!</a:t>
            </a:r>
          </a:p>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a:solidFill>
                  <a:schemeClr val="dk1"/>
                </a:solidFill>
                <a:latin typeface="Arial"/>
                <a:ea typeface="Arial"/>
                <a:cs typeface="Arial"/>
                <a:sym typeface="Arial"/>
              </a:rPr>
              <a:t>The indicators and “see it in action” examples from all across the country can be used as a guideline to chart growth of the learning commons in the school. From the information collected, goals and actions can be set, and a learning commons plan developed, implemented and sustained.</a:t>
            </a:r>
          </a:p>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a:solidFill>
                  <a:schemeClr val="dk1"/>
                </a:solidFill>
                <a:latin typeface="Arial"/>
                <a:ea typeface="Arial"/>
                <a:cs typeface="Arial"/>
                <a:sym typeface="Arial"/>
              </a:rPr>
              <a:t>Look into the document for strategies and tools schools can use.</a:t>
            </a:r>
          </a:p>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a:p>
            <a:pPr marL="0" marR="0" lvl="0" indent="0" algn="l" rtl="0">
              <a:spcBef>
                <a:spcPts val="0"/>
              </a:spcBef>
              <a:buSzPct val="25000"/>
              <a:buNone/>
            </a:pPr>
            <a:r>
              <a:rPr lang="en-US" sz="1200" b="0" i="1" u="none" strike="noStrike" cap="none" baseline="0">
                <a:solidFill>
                  <a:schemeClr val="dk1"/>
                </a:solidFill>
                <a:latin typeface="Arial"/>
                <a:ea typeface="Arial"/>
                <a:cs typeface="Arial"/>
                <a:sym typeface="Arial"/>
              </a:rPr>
              <a:t>Hyperlink to Leading Learning</a:t>
            </a:r>
          </a:p>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354" name="Shape 35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41</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t>8</a:t>
            </a:fld>
            <a:endParaRPr lang="en-US"/>
          </a:p>
        </p:txBody>
      </p:sp>
    </p:spTree>
    <p:extLst>
      <p:ext uri="{BB962C8B-B14F-4D97-AF65-F5344CB8AC3E}">
        <p14:creationId xmlns:p14="http://schemas.microsoft.com/office/powerpoint/2010/main" val="2556311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2192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The purpose of the new standards project was to provide to those responsible for and committed to viable and successful school libraries in Canada, measures and standards.  In preparation, library leaders and practitioners across Canada contributed to “Treasure Mountain II” 2012, a research retreat informing the project. These links and other resources informing the project are all on the national project site. </a:t>
            </a:r>
            <a:r>
              <a:rPr lang="en-US" sz="1200" b="0" i="1" u="none" strike="noStrike" cap="none" baseline="0">
                <a:solidFill>
                  <a:schemeClr val="dk1"/>
                </a:solidFill>
                <a:latin typeface="Calibri"/>
                <a:ea typeface="Calibri"/>
                <a:cs typeface="Calibri"/>
                <a:sym typeface="Calibri"/>
              </a:rPr>
              <a:t> Hyperlinked to first photo</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In 2003 the Canadian Library Association supported and published </a:t>
            </a:r>
            <a:r>
              <a:rPr lang="en-US" sz="1200" b="0" i="0" u="sng" strike="noStrike" cap="none" baseline="0">
                <a:solidFill>
                  <a:schemeClr val="dk1"/>
                </a:solidFill>
                <a:latin typeface="Calibri"/>
                <a:ea typeface="Calibri"/>
                <a:cs typeface="Calibri"/>
                <a:sym typeface="Calibri"/>
              </a:rPr>
              <a:t>Achieving Information Literacy, Standards for School Library Programs in Canada</a:t>
            </a:r>
            <a:r>
              <a:rPr lang="en-US" sz="1200" b="0" i="0" u="none" strike="noStrike" cap="none" baseline="0">
                <a:solidFill>
                  <a:schemeClr val="dk1"/>
                </a:solidFill>
                <a:latin typeface="Calibri"/>
                <a:ea typeface="Calibri"/>
                <a:cs typeface="Calibri"/>
                <a:sym typeface="Calibri"/>
              </a:rPr>
              <a:t>, reprinted in 2006, and available to download on School Libraries in Canada (SLIC) site where the new standards also reside.  </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The new standards are not a revision of </a:t>
            </a:r>
            <a:r>
              <a:rPr lang="en-US" sz="1200" b="0" i="0" u="sng" strike="noStrike" cap="none" baseline="0">
                <a:solidFill>
                  <a:schemeClr val="dk1"/>
                </a:solidFill>
                <a:latin typeface="Calibri"/>
                <a:ea typeface="Calibri"/>
                <a:cs typeface="Calibri"/>
                <a:sym typeface="Calibri"/>
              </a:rPr>
              <a:t>Achieving Information Literacy, </a:t>
            </a:r>
            <a:r>
              <a:rPr lang="en-US" sz="1200" b="0" i="0" u="none" strike="noStrike" cap="none" baseline="0">
                <a:solidFill>
                  <a:schemeClr val="dk1"/>
                </a:solidFill>
                <a:latin typeface="Calibri"/>
                <a:ea typeface="Calibri"/>
                <a:cs typeface="Calibri"/>
                <a:sym typeface="Calibri"/>
              </a:rPr>
              <a:t>a seminal reference on its own, but are a new digital format focused on changing landscapes in education and the entire library community. </a:t>
            </a:r>
          </a:p>
          <a:p>
            <a:pPr marL="0" marR="0" lvl="0" indent="0" algn="l" rtl="0">
              <a:spcBef>
                <a:spcPts val="0"/>
              </a:spcBef>
              <a:buSzPct val="25000"/>
              <a:buNone/>
            </a:pPr>
            <a:r>
              <a:rPr lang="en-US" sz="1200" b="0" i="1" u="none" strike="noStrike" cap="none" baseline="0">
                <a:solidFill>
                  <a:schemeClr val="dk1"/>
                </a:solidFill>
                <a:latin typeface="Calibri"/>
                <a:ea typeface="Calibri"/>
                <a:cs typeface="Calibri"/>
                <a:sym typeface="Calibri"/>
              </a:rPr>
              <a:t>(SLIC site hyperlinked with both standards).</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08" name="Shape 20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16</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2192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19" name="Shape 21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17</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2192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This project has been developed through provincial/territorial school library associations in the formation of volunteer  committees that as much as possible represented an ideal “school library learning commons team” e.g. teacher-librarian or lead teacher, principal, library technician, classroom teachers, parents, possibly students, and community librarians or other community representatives.   </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 are very thankful for  the support of the Canadian Library Association, which has enabled our provincial/territorial committees to come together to bring a national presence to school libraries in Canada which we hope to continue.</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29" name="Shape 22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18</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47" name="Shape 2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419" name="Shape 4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430" name="Shape 430"/>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 name="Shape 16"/>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a:lvl1pPr>
            <a:lvl2pPr marL="742950" indent="-107950" algn="l" rtl="0">
              <a:spcBef>
                <a:spcPts val="560"/>
              </a:spcBef>
              <a:buClr>
                <a:schemeClr val="dk1"/>
              </a:buClr>
              <a:buFont typeface="Arial"/>
              <a:buChar char="–"/>
              <a:defRPr/>
            </a:lvl2pPr>
            <a:lvl3pPr marL="1143000" indent="-76200" algn="l" rtl="0">
              <a:spcBef>
                <a:spcPts val="480"/>
              </a:spcBef>
              <a:buClr>
                <a:schemeClr val="dk1"/>
              </a:buClr>
              <a:buFont typeface="Arial"/>
              <a:buChar char="•"/>
              <a:defRPr/>
            </a:lvl3pPr>
            <a:lvl4pPr marL="1600200" indent="-101600" algn="l" rtl="0">
              <a:spcBef>
                <a:spcPts val="400"/>
              </a:spcBef>
              <a:buClr>
                <a:schemeClr val="dk1"/>
              </a:buClr>
              <a:buFont typeface="Arial"/>
              <a:buChar char="–"/>
              <a:defRPr/>
            </a:lvl4pPr>
            <a:lvl5pPr marL="2057400" indent="-101600" algn="l" rtl="0">
              <a:spcBef>
                <a:spcPts val="400"/>
              </a:spcBef>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17" name="Shape 1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8" name="Shape 1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9" name="Shape 1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a:lvl1pPr>
            <a:lvl2pPr marL="742950" indent="-107950" algn="l" rtl="0">
              <a:spcBef>
                <a:spcPts val="560"/>
              </a:spcBef>
              <a:buClr>
                <a:schemeClr val="dk1"/>
              </a:buClr>
              <a:buFont typeface="Arial"/>
              <a:buChar char="–"/>
              <a:defRPr/>
            </a:lvl2pPr>
            <a:lvl3pPr marL="1143000" indent="-76200" algn="l" rtl="0">
              <a:spcBef>
                <a:spcPts val="480"/>
              </a:spcBef>
              <a:buClr>
                <a:schemeClr val="dk1"/>
              </a:buClr>
              <a:buFont typeface="Arial"/>
              <a:buChar char="•"/>
              <a:defRPr/>
            </a:lvl3pPr>
            <a:lvl4pPr marL="1600200" indent="-101600" algn="l" rtl="0">
              <a:spcBef>
                <a:spcPts val="400"/>
              </a:spcBef>
              <a:buClr>
                <a:schemeClr val="dk1"/>
              </a:buClr>
              <a:buFont typeface="Arial"/>
              <a:buChar char="–"/>
              <a:defRPr/>
            </a:lvl4pPr>
            <a:lvl5pPr marL="2057400" indent="-101600" algn="l" rtl="0">
              <a:spcBef>
                <a:spcPts val="400"/>
              </a:spcBef>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74" name="Shape 7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5" name="Shape 7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6" name="Shape 7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a:lvl1pPr>
            <a:lvl2pPr marL="742950" indent="-107950" algn="l" rtl="0">
              <a:spcBef>
                <a:spcPts val="560"/>
              </a:spcBef>
              <a:buClr>
                <a:schemeClr val="dk1"/>
              </a:buClr>
              <a:buFont typeface="Arial"/>
              <a:buChar char="–"/>
              <a:defRPr/>
            </a:lvl2pPr>
            <a:lvl3pPr marL="1143000" indent="-76200" algn="l" rtl="0">
              <a:spcBef>
                <a:spcPts val="480"/>
              </a:spcBef>
              <a:buClr>
                <a:schemeClr val="dk1"/>
              </a:buClr>
              <a:buFont typeface="Arial"/>
              <a:buChar char="•"/>
              <a:defRPr/>
            </a:lvl3pPr>
            <a:lvl4pPr marL="1600200" indent="-101600" algn="l" rtl="0">
              <a:spcBef>
                <a:spcPts val="400"/>
              </a:spcBef>
              <a:buClr>
                <a:schemeClr val="dk1"/>
              </a:buClr>
              <a:buFont typeface="Arial"/>
              <a:buChar char="–"/>
              <a:defRPr/>
            </a:lvl4pPr>
            <a:lvl5pPr marL="2057400" indent="-101600" algn="l" rtl="0">
              <a:spcBef>
                <a:spcPts val="400"/>
              </a:spcBef>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80" name="Shape 8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1" name="Shape 8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2" name="Shape 8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804872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60528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16301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09801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18434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46035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572586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5035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 name="Shape 23"/>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4" name="Shape 2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5" name="Shape 2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6" name="Shape 2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21802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64518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21022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804872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60528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16301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09801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18434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46035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572586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7"/>
        <p:cNvGrpSpPr/>
        <p:nvPr/>
      </p:nvGrpSpPr>
      <p:grpSpPr>
        <a:xfrm>
          <a:off x="0" y="0"/>
          <a:ext cx="0" cy="0"/>
          <a:chOff x="0" y="0"/>
          <a:chExt cx="0" cy="0"/>
        </a:xfrm>
      </p:grpSpPr>
      <p:sp>
        <p:nvSpPr>
          <p:cNvPr id="28" name="Shape 28"/>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9" name="Shape 29"/>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buClr>
                <a:srgbClr val="888888"/>
              </a:buClr>
              <a:buFont typeface="Arial"/>
              <a:buNone/>
              <a:defRPr/>
            </a:lvl1pPr>
            <a:lvl2pPr marL="457200" marR="0" indent="0" algn="ctr" rtl="0">
              <a:spcBef>
                <a:spcPts val="560"/>
              </a:spcBef>
              <a:buClr>
                <a:srgbClr val="888888"/>
              </a:buClr>
              <a:buFont typeface="Arial"/>
              <a:buNone/>
              <a:defRPr/>
            </a:lvl2pPr>
            <a:lvl3pPr marL="914400" marR="0" indent="0" algn="ctr" rtl="0">
              <a:spcBef>
                <a:spcPts val="480"/>
              </a:spcBef>
              <a:buClr>
                <a:srgbClr val="888888"/>
              </a:buClr>
              <a:buFont typeface="Arial"/>
              <a:buNone/>
              <a:defRPr/>
            </a:lvl3pPr>
            <a:lvl4pPr marL="1371600" marR="0" indent="0" algn="ctr" rtl="0">
              <a:spcBef>
                <a:spcPts val="400"/>
              </a:spcBef>
              <a:buClr>
                <a:srgbClr val="888888"/>
              </a:buClr>
              <a:buFont typeface="Arial"/>
              <a:buNone/>
              <a:defRPr/>
            </a:lvl4pPr>
            <a:lvl5pPr marL="1828800" marR="0" indent="0" algn="ctr" rtl="0">
              <a:spcBef>
                <a:spcPts val="400"/>
              </a:spcBef>
              <a:buClr>
                <a:srgbClr val="888888"/>
              </a:buClr>
              <a:buFont typeface="Arial"/>
              <a:buNone/>
              <a:defRPr/>
            </a:lvl5pPr>
            <a:lvl6pPr marL="2286000" marR="0" indent="0" algn="ctr" rtl="0">
              <a:spcBef>
                <a:spcPts val="400"/>
              </a:spcBef>
              <a:buClr>
                <a:srgbClr val="888888"/>
              </a:buClr>
              <a:buFont typeface="Arial"/>
              <a:buNone/>
              <a:defRPr/>
            </a:lvl6pPr>
            <a:lvl7pPr marL="2743200" marR="0" indent="0" algn="ctr" rtl="0">
              <a:spcBef>
                <a:spcPts val="400"/>
              </a:spcBef>
              <a:buClr>
                <a:srgbClr val="888888"/>
              </a:buClr>
              <a:buFont typeface="Arial"/>
              <a:buNone/>
              <a:defRPr/>
            </a:lvl7pPr>
            <a:lvl8pPr marL="3200400" marR="0" indent="0" algn="ctr" rtl="0">
              <a:spcBef>
                <a:spcPts val="400"/>
              </a:spcBef>
              <a:buClr>
                <a:srgbClr val="888888"/>
              </a:buClr>
              <a:buFont typeface="Arial"/>
              <a:buNone/>
              <a:defRPr/>
            </a:lvl8pPr>
            <a:lvl9pPr marL="3657600" marR="0" indent="0" algn="ctr" rtl="0">
              <a:spcBef>
                <a:spcPts val="400"/>
              </a:spcBef>
              <a:buClr>
                <a:srgbClr val="888888"/>
              </a:buClr>
              <a:buFont typeface="Arial"/>
              <a:buNone/>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2" name="Shape 3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5035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21802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64518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21022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0EB31B2F-95D0-EA46-8076-18EC87D8ADCE}" type="datetimeFigureOut">
              <a:rPr lang="en-US" smtClean="0">
                <a:solidFill>
                  <a:prstClr val="black">
                    <a:tint val="75000"/>
                  </a:prstClr>
                </a:solidFill>
                <a:latin typeface="Calibri"/>
              </a:rPr>
              <a:pPr/>
              <a:t>2015-05-06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804872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0EB31B2F-95D0-EA46-8076-18EC87D8ADCE}" type="datetimeFigureOut">
              <a:rPr lang="en-US" smtClean="0">
                <a:solidFill>
                  <a:prstClr val="black">
                    <a:tint val="75000"/>
                  </a:prstClr>
                </a:solidFill>
                <a:latin typeface="Calibri"/>
              </a:rPr>
              <a:pPr/>
              <a:t>2015-05-06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60528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0EB31B2F-95D0-EA46-8076-18EC87D8ADCE}" type="datetimeFigureOut">
              <a:rPr lang="en-US" smtClean="0">
                <a:solidFill>
                  <a:prstClr val="black">
                    <a:tint val="75000"/>
                  </a:prstClr>
                </a:solidFill>
                <a:latin typeface="Calibri"/>
              </a:rPr>
              <a:pPr/>
              <a:t>2015-05-06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16301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0EB31B2F-95D0-EA46-8076-18EC87D8ADCE}" type="datetimeFigureOut">
              <a:rPr lang="en-US" smtClean="0">
                <a:solidFill>
                  <a:prstClr val="black">
                    <a:tint val="75000"/>
                  </a:prstClr>
                </a:solidFill>
                <a:latin typeface="Calibri"/>
              </a:rPr>
              <a:pPr/>
              <a:t>2015-05-06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09801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0EB31B2F-95D0-EA46-8076-18EC87D8ADCE}" type="datetimeFigureOut">
              <a:rPr lang="en-US" smtClean="0">
                <a:solidFill>
                  <a:prstClr val="black">
                    <a:tint val="75000"/>
                  </a:prstClr>
                </a:solidFill>
                <a:latin typeface="Calibri"/>
              </a:rPr>
              <a:pPr/>
              <a:t>2015-05-06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18434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0EB31B2F-95D0-EA46-8076-18EC87D8ADCE}" type="datetimeFigureOut">
              <a:rPr lang="en-US" smtClean="0">
                <a:solidFill>
                  <a:prstClr val="black">
                    <a:tint val="75000"/>
                  </a:prstClr>
                </a:solidFill>
                <a:latin typeface="Calibri"/>
              </a:rPr>
              <a:pPr/>
              <a:t>2015-05-06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46035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36" name="Shape 3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7" name="Shape 3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8" name="Shape 3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B31B2F-95D0-EA46-8076-18EC87D8ADCE}" type="datetimeFigureOut">
              <a:rPr lang="en-US" smtClean="0">
                <a:solidFill>
                  <a:prstClr val="black">
                    <a:tint val="75000"/>
                  </a:prstClr>
                </a:solidFill>
                <a:latin typeface="Calibri"/>
              </a:rPr>
              <a:pPr/>
              <a:t>2015-05-06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572586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0EB31B2F-95D0-EA46-8076-18EC87D8ADCE}" type="datetimeFigureOut">
              <a:rPr lang="en-US" smtClean="0">
                <a:solidFill>
                  <a:prstClr val="black">
                    <a:tint val="75000"/>
                  </a:prstClr>
                </a:solidFill>
                <a:latin typeface="Calibri"/>
              </a:rPr>
              <a:pPr/>
              <a:t>2015-05-06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5035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0EB31B2F-95D0-EA46-8076-18EC87D8ADCE}" type="datetimeFigureOut">
              <a:rPr lang="en-US" smtClean="0">
                <a:solidFill>
                  <a:prstClr val="black">
                    <a:tint val="75000"/>
                  </a:prstClr>
                </a:solidFill>
                <a:latin typeface="Calibri"/>
              </a:rPr>
              <a:pPr/>
              <a:t>2015-05-06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21802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0EB31B2F-95D0-EA46-8076-18EC87D8ADCE}" type="datetimeFigureOut">
              <a:rPr lang="en-US" smtClean="0">
                <a:solidFill>
                  <a:prstClr val="black">
                    <a:tint val="75000"/>
                  </a:prstClr>
                </a:solidFill>
                <a:latin typeface="Calibri"/>
              </a:rPr>
              <a:pPr/>
              <a:t>2015-05-06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64518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0EB31B2F-95D0-EA46-8076-18EC87D8ADCE}" type="datetimeFigureOut">
              <a:rPr lang="en-US" smtClean="0">
                <a:solidFill>
                  <a:prstClr val="black">
                    <a:tint val="75000"/>
                  </a:prstClr>
                </a:solidFill>
                <a:latin typeface="Calibri"/>
              </a:rPr>
              <a:pPr/>
              <a:t>2015-05-06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1912240-264A-7148-8138-861C7A7E8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21022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2" name="Shape 4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3" name="Shape 4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4" name="Shape 4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7" name="Shape 4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0" name="Shape 5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2" name="Shape 5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5" name="Shape 5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6" name="Shape 5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1" name="Shape 6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2" name="Shape 6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3" name="Shape 6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a:spLocks noGrp="1"/>
          </p:cNvSpPr>
          <p:nvPr>
            <p:ph type="pic" idx="2"/>
          </p:nvPr>
        </p:nvSpPr>
        <p:spPr>
          <a:xfrm>
            <a:off x="1792288" y="612775"/>
            <a:ext cx="5486399" cy="4114800"/>
          </a:xfrm>
          <a:prstGeom prst="rect">
            <a:avLst/>
          </a:prstGeom>
          <a:noFill/>
          <a:ln>
            <a:noFill/>
          </a:ln>
        </p:spPr>
      </p:sp>
      <p:sp>
        <p:nvSpPr>
          <p:cNvPr id="67" name="Shape 67"/>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8" name="Shape 6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9" name="Shape 6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0" name="Shape 7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139700" algn="l" rtl="0">
              <a:spcBef>
                <a:spcPts val="640"/>
              </a:spcBef>
              <a:buClr>
                <a:schemeClr val="dk1"/>
              </a:buClr>
              <a:buFont typeface="Arial"/>
              <a:buChar char="•"/>
              <a:defRPr/>
            </a:lvl1pPr>
            <a:lvl2pPr marL="742950" marR="0" indent="-107950" algn="l" rtl="0">
              <a:spcBef>
                <a:spcPts val="560"/>
              </a:spcBef>
              <a:buClr>
                <a:schemeClr val="dk1"/>
              </a:buClr>
              <a:buFont typeface="Arial"/>
              <a:buChar char="–"/>
              <a:defRPr/>
            </a:lvl2pPr>
            <a:lvl3pPr marL="1143000" marR="0" indent="-76200" algn="l" rtl="0">
              <a:spcBef>
                <a:spcPts val="480"/>
              </a:spcBef>
              <a:buClr>
                <a:schemeClr val="dk1"/>
              </a:buClr>
              <a:buFont typeface="Arial"/>
              <a:buChar char="•"/>
              <a:defRPr/>
            </a:lvl3pPr>
            <a:lvl4pPr marL="1600200" marR="0" indent="-101600" algn="l" rtl="0">
              <a:spcBef>
                <a:spcPts val="400"/>
              </a:spcBef>
              <a:buClr>
                <a:schemeClr val="dk1"/>
              </a:buClr>
              <a:buFont typeface="Arial"/>
              <a:buChar char="–"/>
              <a:defRPr/>
            </a:lvl4pPr>
            <a:lvl5pPr marL="2057400" marR="0" indent="-101600" algn="l" rtl="0">
              <a:spcBef>
                <a:spcPts val="400"/>
              </a:spcBef>
              <a:buClr>
                <a:schemeClr val="dk1"/>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a:p>
        </p:txBody>
      </p:sp>
      <p:sp>
        <p:nvSpPr>
          <p:cNvPr id="11" name="Shape 1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 name="Shape 1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 name="Shape 1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1912240-264A-7148-8138-861C7A7E829D}" type="slidenum">
              <a:rPr lang="en-US" kern="1200" smtClean="0">
                <a:solidFill>
                  <a:prstClr val="black">
                    <a:tint val="75000"/>
                  </a:prstClr>
                </a:solidFill>
                <a:latin typeface="Calibri"/>
                <a:ea typeface="+mn-ea"/>
                <a:cs typeface="+mn-cs"/>
              </a:rPr>
              <a:pPr defTabSz="457200"/>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746045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1912240-264A-7148-8138-861C7A7E829D}" type="slidenum">
              <a:rPr lang="en-US" kern="1200" smtClean="0">
                <a:solidFill>
                  <a:prstClr val="black">
                    <a:tint val="75000"/>
                  </a:prstClr>
                </a:solidFill>
                <a:latin typeface="Calibri"/>
                <a:ea typeface="+mn-ea"/>
                <a:cs typeface="+mn-cs"/>
              </a:rPr>
              <a:pPr defTabSz="457200"/>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746045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EB31B2F-95D0-EA46-8076-18EC87D8ADCE}" type="datetimeFigureOut">
              <a:rPr lang="en-US" kern="1200" smtClean="0">
                <a:solidFill>
                  <a:prstClr val="black">
                    <a:tint val="75000"/>
                  </a:prstClr>
                </a:solidFill>
                <a:latin typeface="Calibri"/>
                <a:ea typeface="+mn-ea"/>
                <a:cs typeface="+mn-cs"/>
              </a:rPr>
              <a:pPr defTabSz="457200"/>
              <a:t>2015-05-06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1912240-264A-7148-8138-861C7A7E829D}" type="slidenum">
              <a:rPr lang="en-US" kern="1200" smtClean="0">
                <a:solidFill>
                  <a:prstClr val="black">
                    <a:tint val="75000"/>
                  </a:prstClr>
                </a:solidFill>
                <a:latin typeface="Calibri"/>
                <a:ea typeface="+mn-ea"/>
                <a:cs typeface="+mn-cs"/>
              </a:rPr>
              <a:pPr defTabSz="457200"/>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746045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jpeg"/><Relationship Id="rId8"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5.jpg"/><Relationship Id="rId3"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24.jpeg"/><Relationship Id="rId8" Type="http://schemas.openxmlformats.org/officeDocument/2006/relationships/image" Target="../media/image25.jpg"/><Relationship Id="rId9" Type="http://schemas.openxmlformats.org/officeDocument/2006/relationships/image" Target="../media/image26.jpeg"/><Relationship Id="rId1" Type="http://schemas.openxmlformats.org/officeDocument/2006/relationships/slideLayout" Target="../slideLayouts/slideLayout40.xml"/><Relationship Id="rId2"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5.jpg"/><Relationship Id="rId3"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jp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hyperlink" Target="https://sites.google.com/site/nationalslproject/" TargetMode="External"/><Relationship Id="rId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eg"/><Relationship Id="rId5"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hyperlink" Target="https://sites.google.com/site/treasuremountaincanada3/advancing-the-learning-community/oberg" TargetMode="External"/><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2.jpe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44.tiff"/><Relationship Id="rId4" Type="http://schemas.openxmlformats.org/officeDocument/2006/relationships/image" Target="../media/image45.tiff"/><Relationship Id="rId5" Type="http://schemas.openxmlformats.org/officeDocument/2006/relationships/image" Target="../media/image46.tiff"/><Relationship Id="rId6" Type="http://schemas.openxmlformats.org/officeDocument/2006/relationships/image" Target="../media/image47.tiff"/><Relationship Id="rId1" Type="http://schemas.openxmlformats.org/officeDocument/2006/relationships/slideLayout" Target="../slideLayouts/slideLayout7.xml"/><Relationship Id="rId2" Type="http://schemas.openxmlformats.org/officeDocument/2006/relationships/image" Target="../media/image43.tiff"/></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50.tiff"/><Relationship Id="rId4" Type="http://schemas.openxmlformats.org/officeDocument/2006/relationships/image" Target="../media/image51.tiff"/><Relationship Id="rId5" Type="http://schemas.openxmlformats.org/officeDocument/2006/relationships/image" Target="../media/image52.tiff"/><Relationship Id="rId6" Type="http://schemas.openxmlformats.org/officeDocument/2006/relationships/image" Target="../media/image53.tiff"/><Relationship Id="rId1" Type="http://schemas.openxmlformats.org/officeDocument/2006/relationships/slideLayout" Target="../slideLayouts/slideLayout29.xml"/><Relationship Id="rId2" Type="http://schemas.openxmlformats.org/officeDocument/2006/relationships/image" Target="../media/image49.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4.tiff"/></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hyperlink" Target="http://www.huffingtonpost.com/barbara-k-stripling/our-library-ecosystem-is-_b_5159932.html?view=print&amp;comm_ref=false"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4.tiff"/><Relationship Id="rId3" Type="http://schemas.openxmlformats.org/officeDocument/2006/relationships/image" Target="../media/image56.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7.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8.tiff"/></Relationships>
</file>

<file path=ppt/slides/_rels/slide34.xml.rels><?xml version="1.0" encoding="UTF-8" standalone="yes"?>
<Relationships xmlns="http://schemas.openxmlformats.org/package/2006/relationships"><Relationship Id="rId3" Type="http://schemas.openxmlformats.org/officeDocument/2006/relationships/image" Target="../media/image50.tiff"/><Relationship Id="rId4" Type="http://schemas.openxmlformats.org/officeDocument/2006/relationships/image" Target="../media/image51.tiff"/><Relationship Id="rId5" Type="http://schemas.openxmlformats.org/officeDocument/2006/relationships/image" Target="../media/image52.tiff"/><Relationship Id="rId6" Type="http://schemas.openxmlformats.org/officeDocument/2006/relationships/image" Target="../media/image53.tiff"/><Relationship Id="rId1" Type="http://schemas.openxmlformats.org/officeDocument/2006/relationships/slideLayout" Target="../slideLayouts/slideLayout29.xml"/><Relationship Id="rId2" Type="http://schemas.openxmlformats.org/officeDocument/2006/relationships/image" Target="../media/image49.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3.tiff"/><Relationship Id="rId3" Type="http://schemas.openxmlformats.org/officeDocument/2006/relationships/image" Target="../media/image49.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4.tiff"/><Relationship Id="rId3" Type="http://schemas.openxmlformats.org/officeDocument/2006/relationships/image" Target="../media/image51.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5.tiff"/><Relationship Id="rId3" Type="http://schemas.openxmlformats.org/officeDocument/2006/relationships/image" Target="../media/image52.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6.tiff"/><Relationship Id="rId3" Type="http://schemas.openxmlformats.org/officeDocument/2006/relationships/image" Target="../media/image50.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7.tiff"/><Relationship Id="rId3" Type="http://schemas.openxmlformats.org/officeDocument/2006/relationships/image" Target="../media/image53.tiff"/></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g"/><Relationship Id="rId5"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 Id="rId3"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image" Target="../media/image6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mels.gouv.qc.ca/dossiers-thematiques/lecture-a-lecole/ressources-humaines-en-bibliotheconomie/"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eg"/><Relationship Id="rId3" Type="http://schemas.openxmlformats.org/officeDocument/2006/relationships/image" Target="../media/image7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eg"/><Relationship Id="rId3" Type="http://schemas.openxmlformats.org/officeDocument/2006/relationships/image" Target="../media/image75.jpe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diagramData" Target="../diagrams/data4.xml"/><Relationship Id="rId5" Type="http://schemas.openxmlformats.org/officeDocument/2006/relationships/diagramLayout" Target="../diagrams/layout4.xml"/><Relationship Id="rId6" Type="http://schemas.openxmlformats.org/officeDocument/2006/relationships/diagramQuickStyle" Target="../diagrams/quickStyle4.xml"/><Relationship Id="rId7" Type="http://schemas.openxmlformats.org/officeDocument/2006/relationships/diagramColors" Target="../diagrams/colors4.xml"/><Relationship Id="rId8" Type="http://schemas.microsoft.com/office/2007/relationships/diagramDrawing" Target="../diagrams/drawing4.xml"/><Relationship Id="rId1" Type="http://schemas.openxmlformats.org/officeDocument/2006/relationships/slideLayout" Target="../slideLayouts/slideLayout7.xml"/><Relationship Id="rId2" Type="http://schemas.openxmlformats.org/officeDocument/2006/relationships/image" Target="../media/image76.jpe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jpg"/><Relationship Id="rId3"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1213650" y="1189600"/>
            <a:ext cx="6716699" cy="1071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0" b="0" i="0" u="none" strike="noStrike" cap="none" baseline="0" dirty="0">
                <a:solidFill>
                  <a:schemeClr val="dk1"/>
                </a:solidFill>
                <a:latin typeface="Calibri"/>
                <a:ea typeface="Calibri"/>
                <a:cs typeface="Calibri"/>
                <a:sym typeface="Calibri"/>
              </a:rPr>
              <a:t/>
            </a:r>
            <a:br>
              <a:rPr lang="en-US" sz="3950" b="0" i="0" u="none" strike="noStrike" cap="none" baseline="0" dirty="0">
                <a:solidFill>
                  <a:schemeClr val="dk1"/>
                </a:solidFill>
                <a:latin typeface="Calibri"/>
                <a:ea typeface="Calibri"/>
                <a:cs typeface="Calibri"/>
                <a:sym typeface="Calibri"/>
              </a:rPr>
            </a:br>
            <a:r>
              <a:rPr lang="en-US" sz="4200" b="1" i="0" u="none" strike="noStrike" cap="none" baseline="0" dirty="0">
                <a:solidFill>
                  <a:schemeClr val="accent1">
                    <a:lumMod val="75000"/>
                  </a:schemeClr>
                </a:solidFill>
                <a:latin typeface="Calibri"/>
                <a:ea typeface="Calibri"/>
                <a:cs typeface="Calibri"/>
                <a:sym typeface="Calibri"/>
              </a:rPr>
              <a:t>to</a:t>
            </a:r>
            <a:r>
              <a:rPr lang="en-US" sz="3950" b="0" i="0" u="none" strike="noStrike" cap="none" baseline="0" dirty="0">
                <a:solidFill>
                  <a:schemeClr val="accent1">
                    <a:lumMod val="75000"/>
                  </a:schemeClr>
                </a:solidFill>
                <a:latin typeface="Calibri"/>
                <a:ea typeface="Calibri"/>
                <a:cs typeface="Calibri"/>
                <a:sym typeface="Calibri"/>
              </a:rPr>
              <a:t> </a:t>
            </a:r>
            <a:r>
              <a:rPr lang="en-US" sz="4200" b="1" i="0" u="none" strike="noStrike" cap="none" baseline="0" dirty="0" smtClean="0">
                <a:solidFill>
                  <a:schemeClr val="accent1">
                    <a:lumMod val="75000"/>
                  </a:schemeClr>
                </a:solidFill>
                <a:latin typeface="Calibri"/>
                <a:ea typeface="Calibri"/>
                <a:cs typeface="Calibri"/>
                <a:sym typeface="Calibri"/>
              </a:rPr>
              <a:t>Transform </a:t>
            </a:r>
            <a:r>
              <a:rPr lang="en-US" sz="4200" b="1" i="0" u="none" strike="noStrike" cap="none" baseline="0" dirty="0">
                <a:solidFill>
                  <a:schemeClr val="accent1">
                    <a:lumMod val="75000"/>
                  </a:schemeClr>
                </a:solidFill>
                <a:latin typeface="Calibri"/>
                <a:ea typeface="Calibri"/>
                <a:cs typeface="Calibri"/>
                <a:sym typeface="Calibri"/>
              </a:rPr>
              <a:t>School Libraries</a:t>
            </a:r>
            <a:r>
              <a:rPr lang="en-US" sz="3950" b="0" i="0" u="none" strike="noStrike" cap="none" baseline="0" dirty="0">
                <a:solidFill>
                  <a:schemeClr val="accent1">
                    <a:lumMod val="75000"/>
                  </a:schemeClr>
                </a:solidFill>
                <a:latin typeface="Calibri"/>
                <a:ea typeface="Calibri"/>
                <a:cs typeface="Calibri"/>
                <a:sym typeface="Calibri"/>
              </a:rPr>
              <a:t/>
            </a:r>
            <a:br>
              <a:rPr lang="en-US" sz="3950" b="0" i="0" u="none" strike="noStrike" cap="none" baseline="0" dirty="0">
                <a:solidFill>
                  <a:schemeClr val="accent1">
                    <a:lumMod val="75000"/>
                  </a:schemeClr>
                </a:solidFill>
                <a:latin typeface="Calibri"/>
                <a:ea typeface="Calibri"/>
                <a:cs typeface="Calibri"/>
                <a:sym typeface="Calibri"/>
              </a:rPr>
            </a:br>
            <a:endParaRPr lang="en-US" sz="3950" b="0" i="0" u="none" strike="noStrike" cap="none" baseline="0" dirty="0">
              <a:solidFill>
                <a:schemeClr val="accent1">
                  <a:lumMod val="75000"/>
                </a:schemeClr>
              </a:solidFill>
              <a:latin typeface="Calibri"/>
              <a:ea typeface="Calibri"/>
              <a:cs typeface="Calibri"/>
              <a:sym typeface="Calibri"/>
            </a:endParaRPr>
          </a:p>
        </p:txBody>
      </p:sp>
      <p:pic>
        <p:nvPicPr>
          <p:cNvPr id="2" name="Picture 1" descr="LLhea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1" y="152400"/>
            <a:ext cx="8813800" cy="11939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AnitaBK2012_Pic1prin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4401" y="5597427"/>
            <a:ext cx="1180865" cy="1118869"/>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549806" y="5585007"/>
            <a:ext cx="3955630" cy="523220"/>
          </a:xfrm>
          <a:prstGeom prst="rect">
            <a:avLst/>
          </a:prstGeom>
          <a:noFill/>
        </p:spPr>
        <p:txBody>
          <a:bodyPr wrap="none" rtlCol="0">
            <a:spAutoFit/>
          </a:bodyPr>
          <a:lstStyle/>
          <a:p>
            <a:r>
              <a:rPr lang="en-US" sz="2800" b="1" dirty="0" smtClean="0">
                <a:solidFill>
                  <a:srgbClr val="DC0019"/>
                </a:solidFill>
                <a:latin typeface="Helvetica"/>
                <a:cs typeface="Helvetica"/>
              </a:rPr>
              <a:t>Anita Brooks Kirkland</a:t>
            </a:r>
            <a:endParaRPr lang="en-US" sz="2800" b="1" dirty="0">
              <a:solidFill>
                <a:srgbClr val="DC0019"/>
              </a:solidFill>
              <a:latin typeface="Helvetica"/>
              <a:cs typeface="Helvetica"/>
            </a:endParaRPr>
          </a:p>
        </p:txBody>
      </p:sp>
      <p:sp>
        <p:nvSpPr>
          <p:cNvPr id="20" name="TextBox 19"/>
          <p:cNvSpPr txBox="1"/>
          <p:nvPr/>
        </p:nvSpPr>
        <p:spPr>
          <a:xfrm>
            <a:off x="1523076" y="6108227"/>
            <a:ext cx="5087751" cy="629916"/>
          </a:xfrm>
          <a:prstGeom prst="rect">
            <a:avLst/>
          </a:prstGeom>
          <a:noFill/>
        </p:spPr>
        <p:txBody>
          <a:bodyPr wrap="none" rtlCol="0">
            <a:spAutoFit/>
          </a:bodyPr>
          <a:lstStyle/>
          <a:p>
            <a:pPr>
              <a:lnSpc>
                <a:spcPct val="110000"/>
              </a:lnSpc>
            </a:pPr>
            <a:r>
              <a:rPr lang="en-US" sz="1600" b="1" dirty="0" smtClean="0">
                <a:latin typeface="Helvetica"/>
                <a:cs typeface="Helvetica"/>
              </a:rPr>
              <a:t>Consultant, Libraries &amp; Learning</a:t>
            </a:r>
          </a:p>
          <a:p>
            <a:pPr>
              <a:lnSpc>
                <a:spcPct val="110000"/>
              </a:lnSpc>
            </a:pPr>
            <a:r>
              <a:rPr lang="en-US" sz="1600" b="1" dirty="0" smtClean="0">
                <a:latin typeface="Helvetica"/>
                <a:cs typeface="Helvetica"/>
              </a:rPr>
              <a:t>Past-President (2014), Ontario Library Association</a:t>
            </a:r>
            <a:endParaRPr lang="en-US" sz="1600" b="1" dirty="0">
              <a:latin typeface="Helvetica"/>
              <a:cs typeface="Helvetica"/>
            </a:endParaRPr>
          </a:p>
        </p:txBody>
      </p:sp>
      <p:sp>
        <p:nvSpPr>
          <p:cNvPr id="21" name="TextBox 20"/>
          <p:cNvSpPr txBox="1"/>
          <p:nvPr/>
        </p:nvSpPr>
        <p:spPr>
          <a:xfrm>
            <a:off x="6393903" y="5885602"/>
            <a:ext cx="2750097" cy="400110"/>
          </a:xfrm>
          <a:prstGeom prst="rect">
            <a:avLst/>
          </a:prstGeom>
          <a:noFill/>
        </p:spPr>
        <p:txBody>
          <a:bodyPr wrap="none" rtlCol="0">
            <a:spAutoFit/>
          </a:bodyPr>
          <a:lstStyle/>
          <a:p>
            <a:r>
              <a:rPr lang="en-US" sz="2000" b="1" dirty="0" err="1" smtClean="0">
                <a:latin typeface="Helvetica"/>
                <a:cs typeface="Helvetica"/>
              </a:rPr>
              <a:t>www.bythebrooks.ca</a:t>
            </a:r>
            <a:endParaRPr lang="en-US" sz="2000" b="1" dirty="0">
              <a:latin typeface="Helvetica"/>
              <a:cs typeface="Helvetica"/>
            </a:endParaRPr>
          </a:p>
        </p:txBody>
      </p:sp>
      <p:pic>
        <p:nvPicPr>
          <p:cNvPr id="22" name="Picture 21" descr="Twitter-ic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04958" y="6288705"/>
            <a:ext cx="449438" cy="449438"/>
          </a:xfrm>
          <a:prstGeom prst="rect">
            <a:avLst/>
          </a:prstGeom>
        </p:spPr>
      </p:pic>
      <p:sp>
        <p:nvSpPr>
          <p:cNvPr id="23" name="TextBox 22"/>
          <p:cNvSpPr txBox="1"/>
          <p:nvPr/>
        </p:nvSpPr>
        <p:spPr>
          <a:xfrm>
            <a:off x="7254396" y="6305431"/>
            <a:ext cx="1454244" cy="400110"/>
          </a:xfrm>
          <a:prstGeom prst="rect">
            <a:avLst/>
          </a:prstGeom>
          <a:noFill/>
        </p:spPr>
        <p:txBody>
          <a:bodyPr wrap="none" rtlCol="0">
            <a:spAutoFit/>
          </a:bodyPr>
          <a:lstStyle/>
          <a:p>
            <a:r>
              <a:rPr lang="en-US" sz="2000" b="1" dirty="0" smtClean="0">
                <a:latin typeface="Helvetica"/>
                <a:cs typeface="Helvetica"/>
              </a:rPr>
              <a:t>@</a:t>
            </a:r>
            <a:r>
              <a:rPr lang="en-US" sz="2000" b="1" dirty="0" err="1" smtClean="0">
                <a:latin typeface="Helvetica"/>
                <a:cs typeface="Helvetica"/>
              </a:rPr>
              <a:t>AnitaBK</a:t>
            </a:r>
            <a:endParaRPr lang="en-US" sz="2000" b="1" dirty="0">
              <a:latin typeface="Helvetica"/>
              <a:cs typeface="Helvetica"/>
            </a:endParaRPr>
          </a:p>
        </p:txBody>
      </p:sp>
      <p:pic>
        <p:nvPicPr>
          <p:cNvPr id="3" name="Picture 2" descr="abqla-conference-2015-500px.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30862" y="1997152"/>
            <a:ext cx="3378200" cy="3324148"/>
          </a:xfrm>
          <a:prstGeom prst="rect">
            <a:avLst/>
          </a:prstGeom>
        </p:spPr>
      </p:pic>
      <p:cxnSp>
        <p:nvCxnSpPr>
          <p:cNvPr id="10" name="Straight Connector 9"/>
          <p:cNvCxnSpPr/>
          <p:nvPr/>
        </p:nvCxnSpPr>
        <p:spPr>
          <a:xfrm>
            <a:off x="0" y="5321300"/>
            <a:ext cx="9144000" cy="0"/>
          </a:xfrm>
          <a:prstGeom prst="line">
            <a:avLst/>
          </a:prstGeom>
          <a:ln w="76200" cmpd="sng">
            <a:solidFill>
              <a:srgbClr val="DC0019"/>
            </a:solidFill>
          </a:ln>
        </p:spPr>
        <p:style>
          <a:lnRef idx="2">
            <a:schemeClr val="accent1"/>
          </a:lnRef>
          <a:fillRef idx="0">
            <a:schemeClr val="accent1"/>
          </a:fillRef>
          <a:effectRef idx="1">
            <a:schemeClr val="accent1"/>
          </a:effectRef>
          <a:fontRef idx="minor">
            <a:schemeClr val="tx1"/>
          </a:fontRef>
        </p:style>
      </p:cxnSp>
      <p:pic>
        <p:nvPicPr>
          <p:cNvPr id="15" name="Picture 14" descr="LLcover.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632216">
            <a:off x="6824781" y="2550329"/>
            <a:ext cx="1884481" cy="2438740"/>
          </a:xfrm>
          <a:prstGeom prst="rect">
            <a:avLst/>
          </a:prstGeom>
          <a:ln>
            <a:noFill/>
          </a:ln>
          <a:effectLst>
            <a:outerShdw blurRad="292100" dist="139700" dir="2700000" algn="tl" rotWithShape="0">
              <a:srgbClr val="333333">
                <a:alpha val="65000"/>
              </a:srgbClr>
            </a:outerShdw>
          </a:effectLst>
        </p:spPr>
      </p:pic>
      <p:pic>
        <p:nvPicPr>
          <p:cNvPr id="11" name="Picture 10" descr="LLcover.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881206">
            <a:off x="542733" y="2650219"/>
            <a:ext cx="1827512" cy="236501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dagogicalShift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03387"/>
            <a:ext cx="9144000" cy="4275344"/>
          </a:xfrm>
          <a:prstGeom prst="rect">
            <a:avLst/>
          </a:prstGeom>
        </p:spPr>
      </p:pic>
      <p:pic>
        <p:nvPicPr>
          <p:cNvPr id="3" name="Picture 2" descr="T4Lcove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827400">
            <a:off x="7735223" y="293317"/>
            <a:ext cx="1118672" cy="14514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13199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6799" y="1511100"/>
            <a:ext cx="8633437" cy="5210375"/>
            <a:chOff x="196799" y="1511100"/>
            <a:chExt cx="8633437" cy="5210375"/>
          </a:xfrm>
        </p:grpSpPr>
        <p:sp>
          <p:nvSpPr>
            <p:cNvPr id="3" name="Shape 258"/>
            <p:cNvSpPr/>
            <p:nvPr/>
          </p:nvSpPr>
          <p:spPr>
            <a:xfrm>
              <a:off x="196799" y="1511100"/>
              <a:ext cx="8633437" cy="5210375"/>
            </a:xfrm>
            <a:prstGeom prst="rect">
              <a:avLst/>
            </a:prstGeom>
            <a:solidFill>
              <a:srgbClr val="3D85C6"/>
            </a:solidFill>
            <a:ln w="19050" cap="flat">
              <a:solidFill>
                <a:srgbClr val="3D85C6"/>
              </a:solidFill>
              <a:prstDash val="solid"/>
              <a:round/>
              <a:headEnd type="none" w="med" len="med"/>
              <a:tailEnd type="none" w="med" len="med"/>
            </a:ln>
            <a:effectLst>
              <a:outerShdw blurRad="50800" dist="38100" dir="2700000" algn="tl" rotWithShape="0">
                <a:prstClr val="black">
                  <a:alpha val="40000"/>
                </a:prstClr>
              </a:outerShdw>
            </a:effectLst>
          </p:spPr>
          <p:txBody>
            <a:bodyPr lIns="91425" tIns="91425" rIns="91425" bIns="91425" anchor="ctr" anchorCtr="0">
              <a:noAutofit/>
            </a:bodyPr>
            <a:lstStyle/>
            <a:p>
              <a:pPr defTabSz="914400"/>
              <a:endParaRPr sz="1400" kern="0">
                <a:solidFill>
                  <a:srgbClr val="000000"/>
                </a:solidFill>
                <a:latin typeface="Arial"/>
                <a:ea typeface="Arial"/>
                <a:cs typeface="Arial"/>
                <a:sym typeface="Arial"/>
                <a:rtl val="0"/>
              </a:endParaRPr>
            </a:p>
          </p:txBody>
        </p:sp>
        <p:sp>
          <p:nvSpPr>
            <p:cNvPr id="4" name="Shape 259"/>
            <p:cNvSpPr txBox="1"/>
            <p:nvPr/>
          </p:nvSpPr>
          <p:spPr>
            <a:xfrm>
              <a:off x="238264" y="1511100"/>
              <a:ext cx="8591972" cy="5077959"/>
            </a:xfrm>
            <a:prstGeom prst="rect">
              <a:avLst/>
            </a:prstGeom>
            <a:noFill/>
            <a:ln>
              <a:noFill/>
            </a:ln>
          </p:spPr>
          <p:txBody>
            <a:bodyPr lIns="91425" tIns="91425" rIns="91425" bIns="91425" anchor="t" anchorCtr="0">
              <a:noAutofit/>
            </a:bodyPr>
            <a:lstStyle/>
            <a:p>
              <a:pPr algn="ctr" defTabSz="914400">
                <a:lnSpc>
                  <a:spcPct val="115000"/>
                </a:lnSpc>
              </a:pPr>
              <a:r>
                <a:rPr lang="en-US" sz="2400" b="1" kern="0" dirty="0">
                  <a:solidFill>
                    <a:srgbClr val="FFFFFF"/>
                  </a:solidFill>
                  <a:latin typeface="Calibri"/>
                  <a:ea typeface="Arial"/>
                  <a:cs typeface="Calibri"/>
                  <a:sym typeface="Arial"/>
                  <a:rtl val="0"/>
                </a:rPr>
                <a:t>What is a  Library Learning Commons?</a:t>
              </a:r>
            </a:p>
            <a:p>
              <a:pPr defTabSz="914400">
                <a:lnSpc>
                  <a:spcPct val="115000"/>
                </a:lnSpc>
              </a:pPr>
              <a:endParaRPr sz="800" kern="0" dirty="0">
                <a:solidFill>
                  <a:srgbClr val="FFFFFF"/>
                </a:solidFill>
                <a:latin typeface="Calibri"/>
                <a:ea typeface="Arial"/>
                <a:cs typeface="Calibri"/>
                <a:sym typeface="Arial"/>
                <a:rtl val="0"/>
              </a:endParaRPr>
            </a:p>
            <a:p>
              <a:pPr defTabSz="914400">
                <a:lnSpc>
                  <a:spcPct val="115000"/>
                </a:lnSpc>
              </a:pPr>
              <a:r>
                <a:rPr lang="en-US" sz="2200" kern="0" dirty="0">
                  <a:solidFill>
                    <a:srgbClr val="FFFFFF"/>
                  </a:solidFill>
                  <a:latin typeface="Calibri"/>
                  <a:ea typeface="Arial"/>
                  <a:cs typeface="Calibri"/>
                  <a:sym typeface="Arial"/>
                  <a:rtl val="0"/>
                </a:rPr>
                <a:t>A learning commons is a whole school approach to building a participatory learning community. The library learning commons is the physical and virtual collaborative learning hub of the school. It is designed to engineer and drive future-oriented learning and teaching throughout the entire school. Inquiry, project/problem-based learning experiences are designed as catalysts for intellectual engagement with information, ideas, thinking, and dialogue. Reading thrives, learning literacies and technology competencies evolve, and critical thinking, creativity, innovation and playing to learn are nourished. Everyone is a learner; everyone is a teacher working collaboratively toward excellence</a:t>
              </a:r>
              <a:r>
                <a:rPr lang="en-US" sz="2200" kern="0" dirty="0" smtClean="0">
                  <a:solidFill>
                    <a:srgbClr val="FFFFFF"/>
                  </a:solidFill>
                  <a:latin typeface="Calibri"/>
                  <a:ea typeface="Arial"/>
                  <a:cs typeface="Calibri"/>
                  <a:sym typeface="Arial"/>
                  <a:rtl val="0"/>
                </a:rPr>
                <a:t>.</a:t>
              </a:r>
            </a:p>
            <a:p>
              <a:pPr defTabSz="914400">
                <a:lnSpc>
                  <a:spcPct val="115000"/>
                </a:lnSpc>
              </a:pPr>
              <a:endParaRPr lang="en-US" sz="1200" kern="0" dirty="0" smtClean="0">
                <a:solidFill>
                  <a:srgbClr val="FFFFFF"/>
                </a:solidFill>
                <a:latin typeface="Calibri"/>
                <a:ea typeface="Arial"/>
                <a:cs typeface="Calibri"/>
                <a:sym typeface="Arial"/>
                <a:rtl val="0"/>
              </a:endParaRPr>
            </a:p>
            <a:p>
              <a:pPr algn="r" defTabSz="914400">
                <a:lnSpc>
                  <a:spcPct val="115000"/>
                </a:lnSpc>
              </a:pPr>
              <a:r>
                <a:rPr lang="en-US" sz="1200" i="1" kern="0" dirty="0" smtClean="0">
                  <a:solidFill>
                    <a:srgbClr val="FFFFFF"/>
                  </a:solidFill>
                  <a:latin typeface="Calibri"/>
                  <a:ea typeface="Arial"/>
                  <a:cs typeface="Calibri"/>
                  <a:sym typeface="Arial"/>
                  <a:rtl val="0"/>
                </a:rPr>
                <a:t>Leading Learning: Standards of Practice for School Library Learning Commons in Canada </a:t>
              </a:r>
              <a:r>
                <a:rPr lang="en-US" sz="1200" kern="0" dirty="0" smtClean="0">
                  <a:solidFill>
                    <a:srgbClr val="FFFFFF"/>
                  </a:solidFill>
                  <a:latin typeface="Calibri"/>
                  <a:ea typeface="Arial"/>
                  <a:cs typeface="Calibri"/>
                  <a:sym typeface="Arial"/>
                  <a:rtl val="0"/>
                </a:rPr>
                <a:t>(2014)</a:t>
              </a:r>
              <a:endParaRPr lang="en-US" sz="1200" kern="0" dirty="0">
                <a:solidFill>
                  <a:srgbClr val="FFFFFF"/>
                </a:solidFill>
                <a:latin typeface="Calibri"/>
                <a:ea typeface="Arial"/>
                <a:cs typeface="Calibri"/>
                <a:sym typeface="Arial"/>
                <a:rtl val="0"/>
              </a:endParaRPr>
            </a:p>
          </p:txBody>
        </p:sp>
      </p:grpSp>
      <p:pic>
        <p:nvPicPr>
          <p:cNvPr id="5" name="Picture 4" descr="LLhea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501" y="152400"/>
            <a:ext cx="8813800" cy="11939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588614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Lcove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57253">
            <a:off x="6147849" y="2556268"/>
            <a:ext cx="2694350" cy="3486805"/>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337256" y="378557"/>
            <a:ext cx="5798332" cy="523220"/>
          </a:xfrm>
          <a:prstGeom prst="rect">
            <a:avLst/>
          </a:prstGeom>
          <a:noFill/>
        </p:spPr>
        <p:txBody>
          <a:bodyPr wrap="none" rtlCol="0">
            <a:spAutoFit/>
          </a:bodyPr>
          <a:lstStyle/>
          <a:p>
            <a:pPr defTabSz="457200"/>
            <a:r>
              <a:rPr lang="en-US" sz="2800" b="1" kern="1200" dirty="0" smtClean="0">
                <a:solidFill>
                  <a:srgbClr val="DC0019"/>
                </a:solidFill>
                <a:latin typeface="Calibri"/>
                <a:ea typeface="+mn-ea"/>
                <a:cs typeface="+mn-cs"/>
              </a:rPr>
              <a:t>What is a Library Learning Commons?</a:t>
            </a:r>
            <a:endParaRPr lang="en-US" sz="2800" b="1" kern="1200" dirty="0">
              <a:solidFill>
                <a:srgbClr val="DC0019"/>
              </a:solidFill>
              <a:latin typeface="Calibri"/>
              <a:ea typeface="+mn-ea"/>
              <a:cs typeface="+mn-cs"/>
            </a:endParaRPr>
          </a:p>
        </p:txBody>
      </p:sp>
      <p:sp>
        <p:nvSpPr>
          <p:cNvPr id="8" name="TextBox 7"/>
          <p:cNvSpPr txBox="1"/>
          <p:nvPr/>
        </p:nvSpPr>
        <p:spPr>
          <a:xfrm>
            <a:off x="520699" y="1013558"/>
            <a:ext cx="3506088" cy="461665"/>
          </a:xfrm>
          <a:prstGeom prst="rect">
            <a:avLst/>
          </a:prstGeom>
          <a:noFill/>
        </p:spPr>
        <p:txBody>
          <a:bodyPr wrap="none" rtlCol="0">
            <a:spAutoFit/>
          </a:bodyPr>
          <a:lstStyle/>
          <a:p>
            <a:pPr marL="342900" indent="-342900" defTabSz="457200">
              <a:buClr>
                <a:srgbClr val="DC0019"/>
              </a:buClr>
              <a:buFont typeface="Wingdings" charset="2"/>
              <a:buChar char="v"/>
            </a:pPr>
            <a:r>
              <a:rPr lang="en-US" sz="2400" b="1" kern="1200" dirty="0">
                <a:solidFill>
                  <a:srgbClr val="376092"/>
                </a:solidFill>
                <a:latin typeface="Calibri"/>
                <a:ea typeface="+mn-ea"/>
                <a:cs typeface="+mn-cs"/>
              </a:rPr>
              <a:t>Whole school approach </a:t>
            </a:r>
          </a:p>
        </p:txBody>
      </p:sp>
      <p:sp>
        <p:nvSpPr>
          <p:cNvPr id="9" name="TextBox 8"/>
          <p:cNvSpPr txBox="1"/>
          <p:nvPr/>
        </p:nvSpPr>
        <p:spPr>
          <a:xfrm>
            <a:off x="520699" y="1469401"/>
            <a:ext cx="4814138" cy="461665"/>
          </a:xfrm>
          <a:prstGeom prst="rect">
            <a:avLst/>
          </a:prstGeom>
          <a:noFill/>
        </p:spPr>
        <p:txBody>
          <a:bodyPr wrap="none" rtlCol="0">
            <a:spAutoFit/>
          </a:bodyPr>
          <a:lstStyle/>
          <a:p>
            <a:pPr marL="342900" indent="-342900" defTabSz="457200">
              <a:buClr>
                <a:srgbClr val="DC0019"/>
              </a:buClr>
              <a:buFont typeface="Wingdings" charset="2"/>
              <a:buChar char="v"/>
            </a:pPr>
            <a:r>
              <a:rPr lang="en-US" sz="2400" b="1" kern="1200" dirty="0">
                <a:solidFill>
                  <a:srgbClr val="376092"/>
                </a:solidFill>
                <a:latin typeface="Calibri"/>
                <a:ea typeface="+mn-ea"/>
                <a:cs typeface="+mn-cs"/>
              </a:rPr>
              <a:t>Participatory learning </a:t>
            </a:r>
            <a:r>
              <a:rPr lang="en-US" sz="2400" b="1" kern="1200" dirty="0" smtClean="0">
                <a:solidFill>
                  <a:srgbClr val="376092"/>
                </a:solidFill>
                <a:latin typeface="Calibri"/>
                <a:ea typeface="+mn-ea"/>
                <a:cs typeface="+mn-cs"/>
              </a:rPr>
              <a:t>community</a:t>
            </a:r>
            <a:endParaRPr lang="en-US" sz="2400" b="1" kern="1200" dirty="0">
              <a:solidFill>
                <a:srgbClr val="376092"/>
              </a:solidFill>
              <a:latin typeface="Calibri"/>
              <a:ea typeface="+mn-ea"/>
              <a:cs typeface="+mn-cs"/>
            </a:endParaRPr>
          </a:p>
        </p:txBody>
      </p:sp>
      <p:sp>
        <p:nvSpPr>
          <p:cNvPr id="10" name="TextBox 9"/>
          <p:cNvSpPr txBox="1"/>
          <p:nvPr/>
        </p:nvSpPr>
        <p:spPr>
          <a:xfrm>
            <a:off x="520699" y="1925244"/>
            <a:ext cx="5865708" cy="461665"/>
          </a:xfrm>
          <a:prstGeom prst="rect">
            <a:avLst/>
          </a:prstGeom>
          <a:noFill/>
        </p:spPr>
        <p:txBody>
          <a:bodyPr wrap="none" rtlCol="0">
            <a:spAutoFit/>
          </a:bodyPr>
          <a:lstStyle/>
          <a:p>
            <a:pPr marL="342900" indent="-342900" defTabSz="457200">
              <a:buClr>
                <a:srgbClr val="DC0019"/>
              </a:buClr>
              <a:buFont typeface="Wingdings" charset="2"/>
              <a:buChar char="v"/>
            </a:pPr>
            <a:r>
              <a:rPr lang="en-US" sz="2400" b="1" kern="1200" dirty="0">
                <a:solidFill>
                  <a:srgbClr val="376092"/>
                </a:solidFill>
                <a:latin typeface="Calibri"/>
                <a:ea typeface="+mn-ea"/>
                <a:cs typeface="+mn-cs"/>
              </a:rPr>
              <a:t>Physical and virtual collaborative learning </a:t>
            </a:r>
          </a:p>
        </p:txBody>
      </p:sp>
      <p:sp>
        <p:nvSpPr>
          <p:cNvPr id="11" name="TextBox 10"/>
          <p:cNvSpPr txBox="1"/>
          <p:nvPr/>
        </p:nvSpPr>
        <p:spPr>
          <a:xfrm>
            <a:off x="520699" y="2381087"/>
            <a:ext cx="5955476" cy="461665"/>
          </a:xfrm>
          <a:prstGeom prst="rect">
            <a:avLst/>
          </a:prstGeom>
          <a:noFill/>
        </p:spPr>
        <p:txBody>
          <a:bodyPr wrap="none" rtlCol="0">
            <a:spAutoFit/>
          </a:bodyPr>
          <a:lstStyle/>
          <a:p>
            <a:pPr marL="342900" indent="-342900" defTabSz="457200">
              <a:buClr>
                <a:srgbClr val="DC0019"/>
              </a:buClr>
              <a:buFont typeface="Wingdings" charset="2"/>
              <a:buChar char="v"/>
            </a:pPr>
            <a:r>
              <a:rPr lang="en-US" sz="2400" b="1" kern="1200" dirty="0">
                <a:solidFill>
                  <a:srgbClr val="376092"/>
                </a:solidFill>
                <a:latin typeface="Calibri"/>
                <a:ea typeface="+mn-ea"/>
                <a:cs typeface="+mn-cs"/>
              </a:rPr>
              <a:t>Drives future-oriented learning &amp;</a:t>
            </a:r>
            <a:r>
              <a:rPr lang="en-US" sz="2400" b="1" kern="1200" dirty="0" smtClean="0">
                <a:solidFill>
                  <a:srgbClr val="376092"/>
                </a:solidFill>
                <a:latin typeface="Calibri"/>
                <a:ea typeface="+mn-ea"/>
                <a:cs typeface="+mn-cs"/>
              </a:rPr>
              <a:t> </a:t>
            </a:r>
            <a:r>
              <a:rPr lang="en-US" sz="2400" b="1" kern="1200" dirty="0">
                <a:solidFill>
                  <a:srgbClr val="376092"/>
                </a:solidFill>
                <a:latin typeface="Calibri"/>
                <a:ea typeface="+mn-ea"/>
                <a:cs typeface="+mn-cs"/>
              </a:rPr>
              <a:t>teaching </a:t>
            </a:r>
          </a:p>
        </p:txBody>
      </p:sp>
      <p:sp>
        <p:nvSpPr>
          <p:cNvPr id="12" name="TextBox 11"/>
          <p:cNvSpPr txBox="1"/>
          <p:nvPr/>
        </p:nvSpPr>
        <p:spPr>
          <a:xfrm>
            <a:off x="520699" y="2836930"/>
            <a:ext cx="5750292" cy="2937214"/>
          </a:xfrm>
          <a:prstGeom prst="rect">
            <a:avLst/>
          </a:prstGeom>
          <a:noFill/>
        </p:spPr>
        <p:txBody>
          <a:bodyPr wrap="none" rtlCol="0">
            <a:spAutoFit/>
          </a:bodyPr>
          <a:lstStyle/>
          <a:p>
            <a:pPr marL="342900" indent="-342900" defTabSz="457200">
              <a:lnSpc>
                <a:spcPct val="130000"/>
              </a:lnSpc>
              <a:buClr>
                <a:srgbClr val="DC0019"/>
              </a:buClr>
              <a:buFont typeface="Wingdings" charset="2"/>
              <a:buChar char="v"/>
            </a:pPr>
            <a:r>
              <a:rPr lang="en-US" sz="2400" b="1" kern="1200" dirty="0">
                <a:solidFill>
                  <a:srgbClr val="376092"/>
                </a:solidFill>
                <a:latin typeface="Calibri"/>
                <a:ea typeface="+mn-ea"/>
                <a:cs typeface="+mn-cs"/>
              </a:rPr>
              <a:t>Inquiry, project/problem-based learning:</a:t>
            </a:r>
          </a:p>
          <a:p>
            <a:pPr marL="1257300" lvl="2" indent="-342900" defTabSz="457200">
              <a:lnSpc>
                <a:spcPct val="110000"/>
              </a:lnSpc>
              <a:buClr>
                <a:srgbClr val="DC0019"/>
              </a:buClr>
              <a:buFont typeface="Wingdings" charset="2"/>
              <a:buChar char="v"/>
            </a:pPr>
            <a:r>
              <a:rPr lang="en-US" sz="2000" b="1" kern="1200" dirty="0">
                <a:solidFill>
                  <a:srgbClr val="376092"/>
                </a:solidFill>
                <a:latin typeface="Calibri"/>
                <a:ea typeface="+mn-ea"/>
                <a:cs typeface="+mn-cs"/>
              </a:rPr>
              <a:t>Reading </a:t>
            </a:r>
          </a:p>
          <a:p>
            <a:pPr marL="1257300" lvl="2" indent="-342900" defTabSz="457200">
              <a:lnSpc>
                <a:spcPct val="110000"/>
              </a:lnSpc>
              <a:buClr>
                <a:srgbClr val="DC0019"/>
              </a:buClr>
              <a:buFont typeface="Wingdings" charset="2"/>
              <a:buChar char="v"/>
            </a:pPr>
            <a:r>
              <a:rPr lang="en-US" sz="2000" b="1" kern="1200" dirty="0">
                <a:solidFill>
                  <a:srgbClr val="376092"/>
                </a:solidFill>
                <a:latin typeface="Calibri"/>
                <a:ea typeface="+mn-ea"/>
                <a:cs typeface="+mn-cs"/>
              </a:rPr>
              <a:t>Learning literacies</a:t>
            </a:r>
          </a:p>
          <a:p>
            <a:pPr marL="1257300" lvl="2" indent="-342900" defTabSz="457200">
              <a:lnSpc>
                <a:spcPct val="110000"/>
              </a:lnSpc>
              <a:buClr>
                <a:srgbClr val="DC0019"/>
              </a:buClr>
              <a:buFont typeface="Wingdings" charset="2"/>
              <a:buChar char="v"/>
            </a:pPr>
            <a:r>
              <a:rPr lang="en-US" sz="2000" b="1" kern="1200" dirty="0">
                <a:solidFill>
                  <a:srgbClr val="376092"/>
                </a:solidFill>
                <a:latin typeface="Calibri"/>
                <a:ea typeface="+mn-ea"/>
                <a:cs typeface="+mn-cs"/>
              </a:rPr>
              <a:t>Technology competencies </a:t>
            </a:r>
          </a:p>
          <a:p>
            <a:pPr marL="1257300" lvl="2" indent="-342900" defTabSz="457200">
              <a:lnSpc>
                <a:spcPct val="110000"/>
              </a:lnSpc>
              <a:buClr>
                <a:srgbClr val="DC0019"/>
              </a:buClr>
              <a:buFont typeface="Wingdings" charset="2"/>
              <a:buChar char="v"/>
            </a:pPr>
            <a:r>
              <a:rPr lang="en-US" sz="2000" b="1" kern="1200" dirty="0">
                <a:solidFill>
                  <a:srgbClr val="376092"/>
                </a:solidFill>
                <a:latin typeface="Calibri"/>
                <a:ea typeface="+mn-ea"/>
                <a:cs typeface="+mn-cs"/>
              </a:rPr>
              <a:t>Critical thinking </a:t>
            </a:r>
          </a:p>
          <a:p>
            <a:pPr marL="1257300" lvl="2" indent="-342900" defTabSz="457200">
              <a:lnSpc>
                <a:spcPct val="110000"/>
              </a:lnSpc>
              <a:buClr>
                <a:srgbClr val="DC0019"/>
              </a:buClr>
              <a:buFont typeface="Wingdings" charset="2"/>
              <a:buChar char="v"/>
            </a:pPr>
            <a:r>
              <a:rPr lang="en-US" sz="2000" b="1" kern="1200" dirty="0" smtClean="0">
                <a:solidFill>
                  <a:srgbClr val="376092"/>
                </a:solidFill>
                <a:latin typeface="Calibri"/>
                <a:ea typeface="+mn-ea"/>
                <a:cs typeface="+mn-cs"/>
              </a:rPr>
              <a:t>Creativity</a:t>
            </a:r>
            <a:endParaRPr lang="en-US" sz="2000" b="1" kern="1200" dirty="0">
              <a:solidFill>
                <a:srgbClr val="376092"/>
              </a:solidFill>
              <a:latin typeface="Calibri"/>
              <a:ea typeface="+mn-ea"/>
              <a:cs typeface="+mn-cs"/>
            </a:endParaRPr>
          </a:p>
          <a:p>
            <a:pPr marL="1257300" lvl="2" indent="-342900" defTabSz="457200">
              <a:lnSpc>
                <a:spcPct val="110000"/>
              </a:lnSpc>
              <a:buClr>
                <a:srgbClr val="DC0019"/>
              </a:buClr>
              <a:buFont typeface="Wingdings" charset="2"/>
              <a:buChar char="v"/>
            </a:pPr>
            <a:r>
              <a:rPr lang="en-US" sz="2000" b="1" kern="1200" dirty="0">
                <a:solidFill>
                  <a:srgbClr val="376092"/>
                </a:solidFill>
                <a:latin typeface="Calibri"/>
                <a:ea typeface="+mn-ea"/>
                <a:cs typeface="+mn-cs"/>
              </a:rPr>
              <a:t>Innovation </a:t>
            </a:r>
          </a:p>
          <a:p>
            <a:pPr marL="1257300" lvl="2" indent="-342900" defTabSz="457200">
              <a:lnSpc>
                <a:spcPct val="110000"/>
              </a:lnSpc>
              <a:buClr>
                <a:srgbClr val="DC0019"/>
              </a:buClr>
              <a:buFont typeface="Wingdings" charset="2"/>
              <a:buChar char="v"/>
            </a:pPr>
            <a:r>
              <a:rPr lang="en-US" sz="2000" b="1" kern="1200" dirty="0">
                <a:solidFill>
                  <a:srgbClr val="376092"/>
                </a:solidFill>
                <a:latin typeface="Calibri"/>
                <a:ea typeface="+mn-ea"/>
                <a:cs typeface="+mn-cs"/>
              </a:rPr>
              <a:t>Playing to learn  </a:t>
            </a:r>
          </a:p>
        </p:txBody>
      </p:sp>
      <p:sp>
        <p:nvSpPr>
          <p:cNvPr id="13" name="TextBox 12"/>
          <p:cNvSpPr txBox="1"/>
          <p:nvPr/>
        </p:nvSpPr>
        <p:spPr>
          <a:xfrm>
            <a:off x="520699" y="5749855"/>
            <a:ext cx="6070893" cy="461665"/>
          </a:xfrm>
          <a:prstGeom prst="rect">
            <a:avLst/>
          </a:prstGeom>
          <a:noFill/>
        </p:spPr>
        <p:txBody>
          <a:bodyPr wrap="none" rtlCol="0">
            <a:spAutoFit/>
          </a:bodyPr>
          <a:lstStyle/>
          <a:p>
            <a:pPr marL="342900" indent="-342900" defTabSz="457200">
              <a:buClr>
                <a:srgbClr val="DC0019"/>
              </a:buClr>
              <a:buFont typeface="Wingdings" charset="2"/>
              <a:buChar char="v"/>
            </a:pPr>
            <a:r>
              <a:rPr lang="en-US" sz="2400" b="1" kern="1200" dirty="0">
                <a:solidFill>
                  <a:srgbClr val="376092"/>
                </a:solidFill>
                <a:latin typeface="Calibri"/>
                <a:ea typeface="+mn-ea"/>
                <a:cs typeface="+mn-cs"/>
              </a:rPr>
              <a:t>Everyone is a learner, everyone is a teacher </a:t>
            </a:r>
          </a:p>
        </p:txBody>
      </p:sp>
      <p:sp>
        <p:nvSpPr>
          <p:cNvPr id="14" name="TextBox 13"/>
          <p:cNvSpPr txBox="1"/>
          <p:nvPr/>
        </p:nvSpPr>
        <p:spPr>
          <a:xfrm>
            <a:off x="520699" y="6205699"/>
            <a:ext cx="5968301" cy="461665"/>
          </a:xfrm>
          <a:prstGeom prst="rect">
            <a:avLst/>
          </a:prstGeom>
          <a:noFill/>
        </p:spPr>
        <p:txBody>
          <a:bodyPr wrap="none" rtlCol="0">
            <a:spAutoFit/>
          </a:bodyPr>
          <a:lstStyle/>
          <a:p>
            <a:pPr marL="342900" indent="-342900" defTabSz="457200">
              <a:buClr>
                <a:srgbClr val="DC0019"/>
              </a:buClr>
              <a:buFont typeface="Wingdings" charset="2"/>
              <a:buChar char="v"/>
            </a:pPr>
            <a:r>
              <a:rPr lang="en-US" sz="2400" b="1" kern="1200" dirty="0">
                <a:solidFill>
                  <a:srgbClr val="376092"/>
                </a:solidFill>
                <a:latin typeface="Calibri"/>
                <a:ea typeface="+mn-ea"/>
                <a:cs typeface="+mn-cs"/>
              </a:rPr>
              <a:t>Working collaboratively toward excellence </a:t>
            </a:r>
          </a:p>
        </p:txBody>
      </p:sp>
    </p:spTree>
    <p:extLst>
      <p:ext uri="{BB962C8B-B14F-4D97-AF65-F5344CB8AC3E}">
        <p14:creationId xmlns:p14="http://schemas.microsoft.com/office/powerpoint/2010/main" val="20421002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dissolv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dissolv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dissolve">
                                      <p:cBhvr>
                                        <p:cTn id="27" dur="500"/>
                                        <p:tgtEl>
                                          <p:spTgt spid="12">
                                            <p:txEl>
                                              <p:pRg st="0" end="0"/>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dissolve">
                                      <p:cBhvr>
                                        <p:cTn id="30" dur="500"/>
                                        <p:tgtEl>
                                          <p:spTgt spid="12">
                                            <p:txEl>
                                              <p:pRg st="1" end="1"/>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dissolve">
                                      <p:cBhvr>
                                        <p:cTn id="33" dur="500"/>
                                        <p:tgtEl>
                                          <p:spTgt spid="12">
                                            <p:txEl>
                                              <p:pRg st="2" end="2"/>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dissolve">
                                      <p:cBhvr>
                                        <p:cTn id="36" dur="500"/>
                                        <p:tgtEl>
                                          <p:spTgt spid="12">
                                            <p:txEl>
                                              <p:pRg st="3" end="3"/>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12">
                                            <p:txEl>
                                              <p:pRg st="4" end="4"/>
                                            </p:txEl>
                                          </p:spTgt>
                                        </p:tgtEl>
                                        <p:attrNameLst>
                                          <p:attrName>style.visibility</p:attrName>
                                        </p:attrNameLst>
                                      </p:cBhvr>
                                      <p:to>
                                        <p:strVal val="visible"/>
                                      </p:to>
                                    </p:set>
                                    <p:animEffect transition="in" filter="dissolve">
                                      <p:cBhvr>
                                        <p:cTn id="39" dur="500"/>
                                        <p:tgtEl>
                                          <p:spTgt spid="12">
                                            <p:txEl>
                                              <p:pRg st="4" end="4"/>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12">
                                            <p:txEl>
                                              <p:pRg st="5" end="5"/>
                                            </p:txEl>
                                          </p:spTgt>
                                        </p:tgtEl>
                                        <p:attrNameLst>
                                          <p:attrName>style.visibility</p:attrName>
                                        </p:attrNameLst>
                                      </p:cBhvr>
                                      <p:to>
                                        <p:strVal val="visible"/>
                                      </p:to>
                                    </p:set>
                                    <p:animEffect transition="in" filter="dissolve">
                                      <p:cBhvr>
                                        <p:cTn id="42" dur="500"/>
                                        <p:tgtEl>
                                          <p:spTgt spid="12">
                                            <p:txEl>
                                              <p:pRg st="5" end="5"/>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12">
                                            <p:txEl>
                                              <p:pRg st="6" end="6"/>
                                            </p:txEl>
                                          </p:spTgt>
                                        </p:tgtEl>
                                        <p:attrNameLst>
                                          <p:attrName>style.visibility</p:attrName>
                                        </p:attrNameLst>
                                      </p:cBhvr>
                                      <p:to>
                                        <p:strVal val="visible"/>
                                      </p:to>
                                    </p:set>
                                    <p:animEffect transition="in" filter="dissolve">
                                      <p:cBhvr>
                                        <p:cTn id="45" dur="500"/>
                                        <p:tgtEl>
                                          <p:spTgt spid="12">
                                            <p:txEl>
                                              <p:pRg st="6" end="6"/>
                                            </p:txEl>
                                          </p:spTgt>
                                        </p:tgtEl>
                                      </p:cBhvr>
                                    </p:animEffect>
                                  </p:childTnLst>
                                </p:cTn>
                              </p:par>
                              <p:par>
                                <p:cTn id="46" presetID="9" presetClass="entr" presetSubtype="0" fill="hold" nodeType="withEffect">
                                  <p:stCondLst>
                                    <p:cond delay="0"/>
                                  </p:stCondLst>
                                  <p:childTnLst>
                                    <p:set>
                                      <p:cBhvr>
                                        <p:cTn id="47" dur="1" fill="hold">
                                          <p:stCondLst>
                                            <p:cond delay="0"/>
                                          </p:stCondLst>
                                        </p:cTn>
                                        <p:tgtEl>
                                          <p:spTgt spid="12">
                                            <p:txEl>
                                              <p:pRg st="7" end="7"/>
                                            </p:txEl>
                                          </p:spTgt>
                                        </p:tgtEl>
                                        <p:attrNameLst>
                                          <p:attrName>style.visibility</p:attrName>
                                        </p:attrNameLst>
                                      </p:cBhvr>
                                      <p:to>
                                        <p:strVal val="visible"/>
                                      </p:to>
                                    </p:set>
                                    <p:animEffect transition="in" filter="dissolve">
                                      <p:cBhvr>
                                        <p:cTn id="48" dur="500"/>
                                        <p:tgtEl>
                                          <p:spTgt spid="1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3">
                                            <p:txEl>
                                              <p:pRg st="0" end="0"/>
                                            </p:txEl>
                                          </p:spTgt>
                                        </p:tgtEl>
                                        <p:attrNameLst>
                                          <p:attrName>style.visibility</p:attrName>
                                        </p:attrNameLst>
                                      </p:cBhvr>
                                      <p:to>
                                        <p:strVal val="visible"/>
                                      </p:to>
                                    </p:set>
                                    <p:animEffect transition="in" filter="dissolve">
                                      <p:cBhvr>
                                        <p:cTn id="53" dur="500"/>
                                        <p:tgtEl>
                                          <p:spTgt spid="13">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animEffect transition="in" filter="dissolve">
                                      <p:cBhvr>
                                        <p:cTn id="5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08643" y="508000"/>
            <a:ext cx="5870257" cy="3937000"/>
          </a:xfrm>
          <a:prstGeom prst="rect">
            <a:avLst/>
          </a:prstGeom>
          <a:solidFill>
            <a:schemeClr val="tx2"/>
          </a:solidFill>
          <a:ln w="57150" cmpd="sng">
            <a:solidFill>
              <a:schemeClr val="tx2">
                <a:lumMod val="50000"/>
              </a:schemeClr>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p:cNvSpPr txBox="1"/>
          <p:nvPr/>
        </p:nvSpPr>
        <p:spPr>
          <a:xfrm>
            <a:off x="3390900" y="596900"/>
            <a:ext cx="5384800" cy="3739486"/>
          </a:xfrm>
          <a:prstGeom prst="rect">
            <a:avLst/>
          </a:prstGeom>
          <a:noFill/>
        </p:spPr>
        <p:txBody>
          <a:bodyPr wrap="square" rtlCol="0">
            <a:spAutoFit/>
          </a:bodyPr>
          <a:lstStyle/>
          <a:p>
            <a:pPr algn="just">
              <a:lnSpc>
                <a:spcPct val="120000"/>
              </a:lnSpc>
            </a:pPr>
            <a:r>
              <a:rPr lang="en-US" sz="1800" b="1" dirty="0" smtClean="0">
                <a:solidFill>
                  <a:srgbClr val="376092"/>
                </a:solidFill>
              </a:rPr>
              <a:t>Learners have a right to expect good school libraries in every school in Canada. Our school libraries should reflect our common values of equity, diversity, and cultural identity as well as best approaches in the educational and library professions. They should be contextually relevant to student need and success, and built, cared for, measured, renewed and sustained on an ongoing basis by their learning communities. We should position school libraries to lead learning for the future. </a:t>
            </a:r>
            <a:endParaRPr lang="en-US" sz="1800" b="1" dirty="0">
              <a:solidFill>
                <a:srgbClr val="376092"/>
              </a:solidFill>
            </a:endParaRPr>
          </a:p>
        </p:txBody>
      </p:sp>
      <p:pic>
        <p:nvPicPr>
          <p:cNvPr id="2" name="Picture 1" descr="LLcove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4000" y="2721498"/>
            <a:ext cx="2997200" cy="38787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6333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CTLA_LLC.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10382" y="3489188"/>
            <a:ext cx="2642794" cy="3240457"/>
          </a:xfrm>
          <a:prstGeom prst="rect">
            <a:avLst/>
          </a:prstGeom>
          <a:ln>
            <a:noFill/>
          </a:ln>
          <a:effectLst>
            <a:outerShdw blurRad="292100" dist="139700" dir="2700000" algn="tl" rotWithShape="0">
              <a:srgbClr val="333333">
                <a:alpha val="65000"/>
              </a:srgbClr>
            </a:outerShdw>
          </a:effectLst>
        </p:spPr>
      </p:pic>
      <p:pic>
        <p:nvPicPr>
          <p:cNvPr id="4" name="Picture 3" descr="virtuallearningc1.jpe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4364" y="3441417"/>
            <a:ext cx="2420136" cy="3288229"/>
          </a:xfrm>
          <a:prstGeom prst="rect">
            <a:avLst/>
          </a:prstGeom>
          <a:ln>
            <a:noFill/>
          </a:ln>
          <a:effectLst>
            <a:outerShdw blurRad="292100" dist="139700" dir="2700000" algn="tl" rotWithShape="0">
              <a:srgbClr val="333333">
                <a:alpha val="65000"/>
              </a:srgbClr>
            </a:outerShdw>
          </a:effectLst>
        </p:spPr>
      </p:pic>
      <p:pic>
        <p:nvPicPr>
          <p:cNvPr id="2" name="Picture 1" descr="AAS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4425" y="154164"/>
            <a:ext cx="2560075" cy="3178657"/>
          </a:xfrm>
          <a:prstGeom prst="rect">
            <a:avLst/>
          </a:prstGeom>
          <a:ln>
            <a:noFill/>
          </a:ln>
          <a:effectLst>
            <a:outerShdw blurRad="292100" dist="139700" dir="2700000" algn="tl" rotWithShape="0">
              <a:srgbClr val="333333">
                <a:alpha val="65000"/>
              </a:srgbClr>
            </a:outerShdw>
          </a:effectLst>
        </p:spPr>
      </p:pic>
      <p:pic>
        <p:nvPicPr>
          <p:cNvPr id="15" name="Picture 14" descr="lctreasury.jpe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04077" y="3489189"/>
            <a:ext cx="2400440" cy="3159554"/>
          </a:xfrm>
          <a:prstGeom prst="rect">
            <a:avLst/>
          </a:prstGeom>
          <a:ln>
            <a:noFill/>
          </a:ln>
          <a:effectLst>
            <a:outerShdw blurRad="292100" dist="139700" dir="2700000" algn="tl" rotWithShape="0">
              <a:srgbClr val="333333">
                <a:alpha val="65000"/>
              </a:srgbClr>
            </a:outerShdw>
          </a:effectLst>
        </p:spPr>
      </p:pic>
      <p:pic>
        <p:nvPicPr>
          <p:cNvPr id="16" name="Picture 15" descr="newlearningcommo.jpe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311775" y="154164"/>
            <a:ext cx="2542925" cy="3178657"/>
          </a:xfrm>
          <a:prstGeom prst="rect">
            <a:avLst/>
          </a:prstGeom>
          <a:ln>
            <a:noFill/>
          </a:ln>
          <a:effectLst>
            <a:outerShdw blurRad="292100" dist="139700" dir="2700000" algn="tl" rotWithShape="0">
              <a:srgbClr val="333333">
                <a:alpha val="65000"/>
              </a:srgbClr>
            </a:outerShdw>
          </a:effectLst>
        </p:spPr>
      </p:pic>
      <p:pic>
        <p:nvPicPr>
          <p:cNvPr id="10" name="Picture 9" descr="buildinglc.jpe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89599" y="154164"/>
            <a:ext cx="2514918" cy="3109353"/>
          </a:xfrm>
          <a:prstGeom prst="rect">
            <a:avLst/>
          </a:prstGeom>
          <a:ln>
            <a:noFill/>
          </a:ln>
          <a:effectLst>
            <a:outerShdw blurRad="292100" dist="139700" dir="2700000" algn="tl" rotWithShape="0">
              <a:srgbClr val="333333">
                <a:alpha val="65000"/>
              </a:srgbClr>
            </a:outerShdw>
          </a:effectLst>
        </p:spPr>
      </p:pic>
      <p:pic>
        <p:nvPicPr>
          <p:cNvPr id="3" name="Picture 2" descr="T4Lcover.jpg"/>
          <p:cNvPicPr>
            <a:picLocks noChangeAspect="1"/>
          </p:cNvPicPr>
          <p:nvPr/>
        </p:nvPicPr>
        <p:blipFill>
          <a:blip r:embed="rId8">
            <a:extLst>
              <a:ext uri="{28A0092B-C50C-407E-A947-70E740481C1C}">
                <a14:useLocalDpi xmlns:a14="http://schemas.microsoft.com/office/drawing/2010/main"/>
              </a:ext>
            </a:extLst>
          </a:blip>
          <a:stretch>
            <a:fillRect/>
          </a:stretch>
        </p:blipFill>
        <p:spPr>
          <a:xfrm rot="20799159">
            <a:off x="1017838" y="1022061"/>
            <a:ext cx="3481580" cy="4517242"/>
          </a:xfrm>
          <a:prstGeom prst="rect">
            <a:avLst/>
          </a:prstGeom>
          <a:ln>
            <a:noFill/>
          </a:ln>
          <a:effectLst>
            <a:outerShdw blurRad="292100" dist="139700" dir="2700000" algn="tl" rotWithShape="0">
              <a:srgbClr val="333333">
                <a:alpha val="65000"/>
              </a:srgbClr>
            </a:outerShdw>
          </a:effectLst>
        </p:spPr>
      </p:pic>
      <p:pic>
        <p:nvPicPr>
          <p:cNvPr id="5" name="Picture 4" descr="LLcover.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849602">
            <a:off x="4543198" y="1072564"/>
            <a:ext cx="3490721" cy="45174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3186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4Lcov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7302" y="1329526"/>
            <a:ext cx="3507501" cy="4550871"/>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552823" y="593777"/>
            <a:ext cx="3100328" cy="584776"/>
          </a:xfrm>
          <a:prstGeom prst="rect">
            <a:avLst/>
          </a:prstGeom>
          <a:noFill/>
        </p:spPr>
        <p:txBody>
          <a:bodyPr wrap="none" rtlCol="0">
            <a:spAutoFit/>
          </a:bodyPr>
          <a:lstStyle/>
          <a:p>
            <a:r>
              <a:rPr lang="en-US" sz="3200" b="1" dirty="0" smtClean="0">
                <a:solidFill>
                  <a:srgbClr val="DC0019"/>
                </a:solidFill>
                <a:latin typeface="Calibri"/>
                <a:cs typeface="Calibri"/>
              </a:rPr>
              <a:t>Vision Document</a:t>
            </a:r>
            <a:endParaRPr lang="en-US" sz="3200" b="1" dirty="0">
              <a:solidFill>
                <a:srgbClr val="DC0019"/>
              </a:solidFill>
              <a:latin typeface="Calibri"/>
              <a:cs typeface="Calibri"/>
            </a:endParaRPr>
          </a:p>
        </p:txBody>
      </p:sp>
      <p:pic>
        <p:nvPicPr>
          <p:cNvPr id="6" name="Picture 5" descr="LLcove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1347" y="1329526"/>
            <a:ext cx="3516582" cy="4550871"/>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004900" y="593777"/>
            <a:ext cx="4109218" cy="584776"/>
          </a:xfrm>
          <a:prstGeom prst="rect">
            <a:avLst/>
          </a:prstGeom>
          <a:noFill/>
        </p:spPr>
        <p:txBody>
          <a:bodyPr wrap="none" rtlCol="0">
            <a:spAutoFit/>
          </a:bodyPr>
          <a:lstStyle/>
          <a:p>
            <a:r>
              <a:rPr lang="en-US" sz="3200" b="1" dirty="0" smtClean="0">
                <a:solidFill>
                  <a:srgbClr val="DC0019"/>
                </a:solidFill>
                <a:latin typeface="Calibri"/>
                <a:cs typeface="Calibri"/>
              </a:rPr>
              <a:t>Framework for Growth</a:t>
            </a:r>
            <a:endParaRPr lang="en-US" sz="3200" b="1" dirty="0">
              <a:solidFill>
                <a:srgbClr val="DC0019"/>
              </a:solidFill>
              <a:latin typeface="Calibri"/>
              <a:cs typeface="Calibri"/>
            </a:endParaRPr>
          </a:p>
        </p:txBody>
      </p:sp>
      <p:sp>
        <p:nvSpPr>
          <p:cNvPr id="10" name="Right Arrow 9"/>
          <p:cNvSpPr/>
          <p:nvPr/>
        </p:nvSpPr>
        <p:spPr>
          <a:xfrm>
            <a:off x="4123764" y="2908703"/>
            <a:ext cx="1105648" cy="1060824"/>
          </a:xfrm>
          <a:prstGeom prst="rightArrow">
            <a:avLst/>
          </a:prstGeom>
          <a:solidFill>
            <a:srgbClr val="DC0019"/>
          </a:solidFill>
          <a:ln>
            <a:solidFill>
              <a:srgbClr val="DC0019"/>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30906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609600" y="152400"/>
            <a:ext cx="7772400" cy="1447800"/>
          </a:xfrm>
          <a:prstGeom prst="rect">
            <a:avLst/>
          </a:prstGeom>
          <a:noFill/>
          <a:ln>
            <a:noFill/>
          </a:ln>
        </p:spPr>
        <p:txBody>
          <a:bodyPr lIns="91425" tIns="45700" rIns="91425" bIns="45700" anchor="ctr" anchorCtr="0">
            <a:noAutofit/>
          </a:bodyPr>
          <a:lstStyle/>
          <a:p>
            <a:pPr marL="0" marR="0" lvl="0" indent="0" algn="ctr" rtl="0">
              <a:spcBef>
                <a:spcPts val="0"/>
              </a:spcBef>
              <a:buClr>
                <a:srgbClr val="003399"/>
              </a:buClr>
              <a:buSzPct val="25000"/>
              <a:buFont typeface="Calibri"/>
              <a:buNone/>
            </a:pPr>
            <a:r>
              <a:rPr lang="en-US" sz="4000" b="1" i="0" u="none" strike="noStrike" cap="none" baseline="0" dirty="0">
                <a:solidFill>
                  <a:srgbClr val="003399"/>
                </a:solidFill>
                <a:latin typeface="Calibri"/>
                <a:ea typeface="Calibri"/>
                <a:cs typeface="Calibri"/>
                <a:sym typeface="Calibri"/>
              </a:rPr>
              <a:t>How did the journey begin?</a:t>
            </a:r>
          </a:p>
        </p:txBody>
      </p:sp>
      <p:sp>
        <p:nvSpPr>
          <p:cNvPr id="196" name="Shape 196"/>
          <p:cNvSpPr txBox="1">
            <a:spLocks noGrp="1"/>
          </p:cNvSpPr>
          <p:nvPr>
            <p:ph type="body" idx="1"/>
          </p:nvPr>
        </p:nvSpPr>
        <p:spPr>
          <a:xfrm>
            <a:off x="381000" y="1143000"/>
            <a:ext cx="857885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rgbClr val="003399"/>
              </a:buClr>
              <a:buSzPct val="25000"/>
              <a:buFont typeface="Arial"/>
              <a:buNone/>
            </a:pPr>
            <a:r>
              <a:rPr lang="en-US" sz="3200" b="0" i="0" u="none" strike="noStrike" cap="none" baseline="0" dirty="0">
                <a:solidFill>
                  <a:schemeClr val="dk1"/>
                </a:solidFill>
                <a:latin typeface="Calibri"/>
                <a:ea typeface="Calibri"/>
                <a:cs typeface="Calibri"/>
                <a:sym typeface="Calibri"/>
              </a:rPr>
              <a:t>     </a:t>
            </a:r>
          </a:p>
          <a:p>
            <a:pPr marL="342900" marR="0" lvl="2" indent="-139700" algn="l" rtl="0">
              <a:spcBef>
                <a:spcPts val="640"/>
              </a:spcBef>
              <a:buClr>
                <a:srgbClr val="003399"/>
              </a:buClr>
              <a:buFont typeface="Arial"/>
              <a:buNone/>
            </a:pPr>
            <a:endParaRPr sz="3200" b="0" i="0" u="none" strike="noStrike" cap="none" baseline="0" dirty="0">
              <a:solidFill>
                <a:srgbClr val="003399"/>
              </a:solidFill>
              <a:latin typeface="Calibri"/>
              <a:ea typeface="Calibri"/>
              <a:cs typeface="Calibri"/>
              <a:sym typeface="Calibri"/>
            </a:endParaRPr>
          </a:p>
          <a:p>
            <a:pPr marL="342900" marR="0" lvl="2" indent="-342900" algn="l" rtl="0">
              <a:spcBef>
                <a:spcPts val="640"/>
              </a:spcBef>
              <a:buClr>
                <a:srgbClr val="003399"/>
              </a:buClr>
              <a:buFont typeface="Arial"/>
              <a:buNone/>
            </a:pPr>
            <a:endParaRPr sz="3200" b="0" i="0" u="none" strike="noStrike" cap="none" baseline="0" dirty="0">
              <a:solidFill>
                <a:srgbClr val="003399"/>
              </a:solidFill>
              <a:latin typeface="Calibri"/>
              <a:ea typeface="Calibri"/>
              <a:cs typeface="Calibri"/>
              <a:sym typeface="Calibri"/>
            </a:endParaRPr>
          </a:p>
          <a:p>
            <a:pPr marL="342900" marR="0" lvl="2" indent="-342900" algn="l" rtl="0">
              <a:spcBef>
                <a:spcPts val="640"/>
              </a:spcBef>
              <a:buClr>
                <a:srgbClr val="003399"/>
              </a:buClr>
              <a:buFont typeface="Arial"/>
              <a:buNone/>
            </a:pPr>
            <a:endParaRPr sz="3200" b="0" i="0" u="none" strike="noStrike" cap="none" baseline="0" dirty="0">
              <a:solidFill>
                <a:srgbClr val="003399"/>
              </a:solidFill>
              <a:latin typeface="Calibri"/>
              <a:ea typeface="Calibri"/>
              <a:cs typeface="Calibri"/>
              <a:sym typeface="Calibri"/>
            </a:endParaRPr>
          </a:p>
          <a:p>
            <a:pPr marL="342900" marR="0" lvl="2" indent="-342900" algn="l" rtl="0">
              <a:spcBef>
                <a:spcPts val="640"/>
              </a:spcBef>
              <a:buClr>
                <a:srgbClr val="003399"/>
              </a:buClr>
              <a:buFont typeface="Arial"/>
              <a:buNone/>
            </a:pPr>
            <a:endParaRPr sz="3200" b="0" i="0" u="none" strike="noStrike" cap="none" baseline="0" dirty="0">
              <a:solidFill>
                <a:srgbClr val="003399"/>
              </a:solidFill>
              <a:latin typeface="Calibri"/>
              <a:ea typeface="Calibri"/>
              <a:cs typeface="Calibri"/>
              <a:sym typeface="Calibri"/>
            </a:endParaRPr>
          </a:p>
          <a:p>
            <a:pPr marL="342900" marR="0" lvl="2" indent="-342900" algn="l" rtl="0">
              <a:spcBef>
                <a:spcPts val="640"/>
              </a:spcBef>
              <a:buClr>
                <a:srgbClr val="003399"/>
              </a:buClr>
              <a:buFont typeface="Arial"/>
              <a:buNone/>
            </a:pPr>
            <a:endParaRPr sz="3200" b="0" i="0" u="none" strike="noStrike" cap="none" baseline="0" dirty="0">
              <a:solidFill>
                <a:srgbClr val="003399"/>
              </a:solidFill>
              <a:latin typeface="Calibri"/>
              <a:ea typeface="Calibri"/>
              <a:cs typeface="Calibri"/>
              <a:sym typeface="Calibri"/>
            </a:endParaRPr>
          </a:p>
          <a:p>
            <a:pPr marL="342900" marR="0" lvl="2" indent="-139700" algn="l" rtl="0">
              <a:spcBef>
                <a:spcPts val="640"/>
              </a:spcBef>
              <a:buClr>
                <a:srgbClr val="003399"/>
              </a:buClr>
              <a:buFont typeface="Arial"/>
              <a:buNone/>
            </a:pPr>
            <a:endParaRPr sz="3200" b="0" i="0" u="none" strike="noStrike" cap="none" baseline="0" dirty="0">
              <a:solidFill>
                <a:schemeClr val="dk1"/>
              </a:solidFill>
              <a:latin typeface="Times New Roman"/>
              <a:ea typeface="Times New Roman"/>
              <a:cs typeface="Times New Roman"/>
              <a:sym typeface="Times New Roman"/>
            </a:endParaRPr>
          </a:p>
        </p:txBody>
      </p:sp>
      <p:pic>
        <p:nvPicPr>
          <p:cNvPr id="198" name="Shape 198"/>
          <p:cNvPicPr preferRelativeResize="0"/>
          <p:nvPr/>
        </p:nvPicPr>
        <p:blipFill rotWithShape="1">
          <a:blip r:embed="rId3">
            <a:alphaModFix/>
          </a:blip>
          <a:srcRect/>
          <a:stretch/>
        </p:blipFill>
        <p:spPr>
          <a:xfrm rot="727313">
            <a:off x="450944" y="1327058"/>
            <a:ext cx="2069911" cy="2984684"/>
          </a:xfrm>
          <a:prstGeom prst="rect">
            <a:avLst/>
          </a:prstGeom>
          <a:ln>
            <a:noFill/>
          </a:ln>
          <a:effectLst>
            <a:outerShdw blurRad="292100" dist="139700" dir="2700000" algn="tl" rotWithShape="0">
              <a:srgbClr val="333333">
                <a:alpha val="65000"/>
              </a:srgbClr>
            </a:outerShdw>
          </a:effectLst>
        </p:spPr>
      </p:pic>
      <p:pic>
        <p:nvPicPr>
          <p:cNvPr id="199" name="Shape 19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07877" y="1624888"/>
            <a:ext cx="3342424" cy="4673605"/>
          </a:xfrm>
          <a:prstGeom prst="rect">
            <a:avLst/>
          </a:prstGeom>
          <a:ln>
            <a:noFill/>
          </a:ln>
          <a:effectLst>
            <a:outerShdw blurRad="292100" dist="139700" dir="2700000" algn="tl" rotWithShape="0">
              <a:srgbClr val="333333">
                <a:alpha val="65000"/>
              </a:srgbClr>
            </a:outerShdw>
          </a:effectLst>
        </p:spPr>
      </p:pic>
      <p:pic>
        <p:nvPicPr>
          <p:cNvPr id="200" name="Shape 200"/>
          <p:cNvPicPr preferRelativeResize="0"/>
          <p:nvPr/>
        </p:nvPicPr>
        <p:blipFill rotWithShape="1">
          <a:blip r:embed="rId5">
            <a:alphaModFix/>
          </a:blip>
          <a:srcRect/>
          <a:stretch/>
        </p:blipFill>
        <p:spPr>
          <a:xfrm>
            <a:off x="3339380" y="3288671"/>
            <a:ext cx="2001341" cy="1888227"/>
          </a:xfrm>
          <a:prstGeom prst="rect">
            <a:avLst/>
          </a:prstGeom>
          <a:ln>
            <a:noFill/>
          </a:ln>
          <a:effectLst>
            <a:outerShdw blurRad="292100" dist="139700" dir="2700000" algn="tl" rotWithShape="0">
              <a:srgbClr val="333333">
                <a:alpha val="65000"/>
              </a:srgbClr>
            </a:outerShdw>
          </a:effectLst>
        </p:spPr>
      </p:pic>
      <p:pic>
        <p:nvPicPr>
          <p:cNvPr id="204" name="Shape 20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1126287">
            <a:off x="1799708" y="2111725"/>
            <a:ext cx="4091969" cy="1224136"/>
          </a:xfrm>
          <a:prstGeom prst="rect">
            <a:avLst/>
          </a:prstGeom>
          <a:ln>
            <a:noFill/>
          </a:ln>
          <a:effectLst>
            <a:outerShdw blurRad="292100" dist="139700" dir="2700000" algn="tl" rotWithShape="0">
              <a:srgbClr val="333333">
                <a:alpha val="65000"/>
              </a:srgbClr>
            </a:outerShdw>
          </a:effectLst>
        </p:spPr>
      </p:pic>
      <p:pic>
        <p:nvPicPr>
          <p:cNvPr id="2" name="Picture 1" descr="TMC.jpg"/>
          <p:cNvPicPr>
            <a:picLocks noChangeAspect="1"/>
          </p:cNvPicPr>
          <p:nvPr/>
        </p:nvPicPr>
        <p:blipFill>
          <a:blip r:embed="rId7">
            <a:extLst>
              <a:ext uri="{28A0092B-C50C-407E-A947-70E740481C1C}">
                <a14:useLocalDpi xmlns:a14="http://schemas.microsoft.com/office/drawing/2010/main"/>
              </a:ext>
            </a:extLst>
          </a:blip>
          <a:stretch>
            <a:fillRect/>
          </a:stretch>
        </p:blipFill>
        <p:spPr>
          <a:xfrm rot="1063422">
            <a:off x="501368" y="4777862"/>
            <a:ext cx="3760564" cy="1377108"/>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Shape 210"/>
          <p:cNvPicPr preferRelativeResize="0"/>
          <p:nvPr/>
        </p:nvPicPr>
        <p:blipFill rotWithShape="1">
          <a:blip r:embed="rId3">
            <a:alphaModFix/>
          </a:blip>
          <a:srcRect/>
          <a:stretch/>
        </p:blipFill>
        <p:spPr>
          <a:xfrm>
            <a:off x="2159000" y="4064000"/>
            <a:ext cx="4876800" cy="2794000"/>
          </a:xfrm>
          <a:prstGeom prst="rect">
            <a:avLst/>
          </a:prstGeom>
          <a:noFill/>
          <a:ln>
            <a:noFill/>
          </a:ln>
        </p:spPr>
      </p:pic>
      <p:sp>
        <p:nvSpPr>
          <p:cNvPr id="211" name="Shape 211"/>
          <p:cNvSpPr txBox="1">
            <a:spLocks noGrp="1"/>
          </p:cNvSpPr>
          <p:nvPr>
            <p:ph type="body" idx="1"/>
          </p:nvPr>
        </p:nvSpPr>
        <p:spPr>
          <a:xfrm>
            <a:off x="381000" y="1470812"/>
            <a:ext cx="8356600" cy="3050388"/>
          </a:xfrm>
          <a:prstGeom prst="rect">
            <a:avLst/>
          </a:prstGeom>
          <a:noFill/>
          <a:ln>
            <a:noFill/>
          </a:ln>
        </p:spPr>
        <p:txBody>
          <a:bodyPr lIns="91425" tIns="45700" rIns="91425" bIns="45700" anchor="t" anchorCtr="0">
            <a:noAutofit/>
          </a:bodyPr>
          <a:lstStyle/>
          <a:p>
            <a:pPr marL="342900" marR="0" lvl="0" indent="-342900" algn="ctr" rtl="0">
              <a:spcBef>
                <a:spcPts val="0"/>
              </a:spcBef>
              <a:buClr>
                <a:srgbClr val="003399"/>
              </a:buClr>
              <a:buSzPct val="25000"/>
              <a:buFont typeface="Arial"/>
              <a:buNone/>
            </a:pPr>
            <a:r>
              <a:rPr lang="en-US" sz="3200" b="0" i="0" u="none" strike="noStrike" cap="none" baseline="0" dirty="0">
                <a:solidFill>
                  <a:schemeClr val="dk1"/>
                </a:solidFill>
                <a:latin typeface="Calibri"/>
                <a:ea typeface="Calibri"/>
                <a:cs typeface="Calibri"/>
                <a:sym typeface="Calibri"/>
              </a:rPr>
              <a:t>     </a:t>
            </a:r>
            <a:r>
              <a:rPr lang="en-US" sz="3200" b="1" i="0" u="none" strike="noStrike" cap="none" baseline="0" dirty="0" smtClean="0">
                <a:solidFill>
                  <a:srgbClr val="003399"/>
                </a:solidFill>
                <a:latin typeface="Calibri"/>
                <a:ea typeface="Calibri"/>
                <a:cs typeface="Calibri"/>
                <a:sym typeface="Calibri"/>
              </a:rPr>
              <a:t>A </a:t>
            </a:r>
            <a:r>
              <a:rPr lang="en-US" sz="3200" b="1" i="0" u="none" strike="noStrike" cap="none" baseline="0" dirty="0">
                <a:solidFill>
                  <a:srgbClr val="003399"/>
                </a:solidFill>
                <a:latin typeface="Calibri"/>
                <a:ea typeface="Calibri"/>
                <a:cs typeface="Calibri"/>
                <a:sym typeface="Calibri"/>
              </a:rPr>
              <a:t>Model of Participatory Knowledge Building</a:t>
            </a:r>
          </a:p>
          <a:p>
            <a:pPr marL="0" marR="0" lvl="2" indent="0" algn="ctr" rtl="0">
              <a:spcBef>
                <a:spcPts val="560"/>
              </a:spcBef>
              <a:buClr>
                <a:srgbClr val="003399"/>
              </a:buClr>
              <a:buSzPct val="100000"/>
              <a:buNone/>
            </a:pPr>
            <a:r>
              <a:rPr lang="en-US" sz="2800" b="0" i="0" u="none" strike="noStrike" cap="none" baseline="0" dirty="0">
                <a:solidFill>
                  <a:srgbClr val="003399"/>
                </a:solidFill>
                <a:latin typeface="Calibri"/>
                <a:ea typeface="Calibri"/>
                <a:cs typeface="Calibri"/>
                <a:sym typeface="Calibri"/>
              </a:rPr>
              <a:t>CLA School Library Advisory Committee</a:t>
            </a:r>
          </a:p>
          <a:p>
            <a:pPr marL="0" marR="0" lvl="2" indent="0" algn="ctr" rtl="0">
              <a:spcBef>
                <a:spcPts val="560"/>
              </a:spcBef>
              <a:buClr>
                <a:srgbClr val="003399"/>
              </a:buClr>
              <a:buSzPct val="100000"/>
              <a:buNone/>
            </a:pPr>
            <a:r>
              <a:rPr lang="en-US" sz="2800" b="0" i="0" u="none" strike="noStrike" cap="none" baseline="0" dirty="0">
                <a:solidFill>
                  <a:srgbClr val="003399"/>
                </a:solidFill>
                <a:latin typeface="Calibri"/>
                <a:ea typeface="Calibri"/>
                <a:cs typeface="Calibri"/>
                <a:sym typeface="Calibri"/>
              </a:rPr>
              <a:t>CLA Voices for Schools Libraries Network</a:t>
            </a:r>
          </a:p>
          <a:p>
            <a:pPr marL="0" marR="0" lvl="2" indent="0" algn="ctr" rtl="0">
              <a:spcBef>
                <a:spcPts val="560"/>
              </a:spcBef>
              <a:buClr>
                <a:srgbClr val="003399"/>
              </a:buClr>
              <a:buSzPct val="100000"/>
              <a:buNone/>
            </a:pPr>
            <a:r>
              <a:rPr lang="en-US" sz="2800" b="0" i="0" u="none" strike="noStrike" cap="none" baseline="0" dirty="0">
                <a:solidFill>
                  <a:srgbClr val="003399"/>
                </a:solidFill>
                <a:latin typeface="Calibri"/>
                <a:ea typeface="Calibri"/>
                <a:cs typeface="Calibri"/>
                <a:sym typeface="Calibri"/>
              </a:rPr>
              <a:t>Project Steering Committees</a:t>
            </a:r>
          </a:p>
          <a:p>
            <a:pPr marL="0" marR="0" lvl="2" indent="0" algn="ctr" rtl="0">
              <a:spcBef>
                <a:spcPts val="560"/>
              </a:spcBef>
              <a:buClr>
                <a:srgbClr val="003399"/>
              </a:buClr>
              <a:buSzPct val="100000"/>
              <a:buNone/>
            </a:pPr>
            <a:r>
              <a:rPr lang="en-US" sz="2800" b="0" i="0" u="none" strike="noStrike" cap="none" baseline="0" dirty="0" smtClean="0">
                <a:solidFill>
                  <a:srgbClr val="003399"/>
                </a:solidFill>
                <a:latin typeface="Calibri"/>
                <a:ea typeface="Calibri"/>
                <a:cs typeface="Calibri"/>
                <a:sym typeface="Calibri"/>
              </a:rPr>
              <a:t>Project Focus Group</a:t>
            </a:r>
          </a:p>
          <a:p>
            <a:pPr marL="342900" marR="0" lvl="0" indent="-342900" algn="ctr" rtl="0">
              <a:spcBef>
                <a:spcPts val="640"/>
              </a:spcBef>
              <a:buClr>
                <a:schemeClr val="dk1"/>
              </a:buClr>
              <a:buFont typeface="Arial"/>
              <a:buNone/>
            </a:pPr>
            <a:endParaRPr sz="3200" b="0" i="0" u="none" strike="noStrike" cap="none" baseline="0" dirty="0">
              <a:solidFill>
                <a:schemeClr val="dk1"/>
              </a:solidFill>
              <a:latin typeface="Calibri"/>
              <a:ea typeface="Calibri"/>
              <a:cs typeface="Calibri"/>
              <a:sym typeface="Calibri"/>
            </a:endParaRPr>
          </a:p>
        </p:txBody>
      </p:sp>
      <p:pic>
        <p:nvPicPr>
          <p:cNvPr id="8" name="Picture 7" descr="LLhead.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501" y="152400"/>
            <a:ext cx="8813800" cy="11939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Shape 221"/>
          <p:cNvPicPr preferRelativeResize="0"/>
          <p:nvPr/>
        </p:nvPicPr>
        <p:blipFill rotWithShape="1">
          <a:blip r:embed="rId3">
            <a:alphaModFix amt="46000"/>
          </a:blip>
          <a:srcRect/>
          <a:stretch/>
        </p:blipFill>
        <p:spPr>
          <a:xfrm>
            <a:off x="381000" y="1265250"/>
            <a:ext cx="8229600" cy="5094900"/>
          </a:xfrm>
          <a:prstGeom prst="rect">
            <a:avLst/>
          </a:prstGeom>
          <a:noFill/>
          <a:ln>
            <a:noFill/>
          </a:ln>
        </p:spPr>
      </p:pic>
      <p:sp>
        <p:nvSpPr>
          <p:cNvPr id="222" name="Shape 222"/>
          <p:cNvSpPr txBox="1">
            <a:spLocks noGrp="1"/>
          </p:cNvSpPr>
          <p:nvPr>
            <p:ph type="title"/>
          </p:nvPr>
        </p:nvSpPr>
        <p:spPr>
          <a:xfrm>
            <a:off x="457200" y="1222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3399"/>
              </a:buClr>
              <a:buSzPct val="25000"/>
              <a:buFont typeface="Calibri"/>
              <a:buNone/>
            </a:pPr>
            <a:r>
              <a:rPr lang="en-US" sz="3200" b="0" i="1" u="none" strike="noStrike" cap="none" baseline="0">
                <a:solidFill>
                  <a:srgbClr val="003399"/>
                </a:solidFill>
                <a:latin typeface="Calibri"/>
                <a:ea typeface="Calibri"/>
                <a:cs typeface="Calibri"/>
                <a:sym typeface="Calibri"/>
              </a:rPr>
              <a:t> </a:t>
            </a:r>
            <a:r>
              <a:rPr lang="en-US" sz="3200" b="1" i="0" u="none" strike="noStrike" cap="none" baseline="0">
                <a:solidFill>
                  <a:srgbClr val="003399"/>
                </a:solidFill>
                <a:latin typeface="Calibri"/>
                <a:ea typeface="Calibri"/>
                <a:cs typeface="Calibri"/>
                <a:sym typeface="Calibri"/>
              </a:rPr>
              <a:t>Provincial/Territorial Committees – </a:t>
            </a:r>
            <a:br>
              <a:rPr lang="en-US" sz="3200" b="1" i="0" u="none" strike="noStrike" cap="none" baseline="0">
                <a:solidFill>
                  <a:srgbClr val="003399"/>
                </a:solidFill>
                <a:latin typeface="Calibri"/>
                <a:ea typeface="Calibri"/>
                <a:cs typeface="Calibri"/>
                <a:sym typeface="Calibri"/>
              </a:rPr>
            </a:br>
            <a:r>
              <a:rPr lang="en-US" sz="3200" b="1" i="0" u="none" strike="noStrike" cap="none" baseline="0">
                <a:solidFill>
                  <a:srgbClr val="003399"/>
                </a:solidFill>
                <a:latin typeface="Calibri"/>
                <a:ea typeface="Calibri"/>
                <a:cs typeface="Calibri"/>
                <a:sym typeface="Calibri"/>
              </a:rPr>
              <a:t>    formed January 2013</a:t>
            </a:r>
          </a:p>
        </p:txBody>
      </p:sp>
      <p:sp>
        <p:nvSpPr>
          <p:cNvPr id="223" name="Shape 223"/>
          <p:cNvSpPr txBox="1">
            <a:spLocks noGrp="1"/>
          </p:cNvSpPr>
          <p:nvPr>
            <p:ph type="body" idx="1"/>
          </p:nvPr>
        </p:nvSpPr>
        <p:spPr>
          <a:xfrm>
            <a:off x="457200" y="1356350"/>
            <a:ext cx="8066099" cy="4881900"/>
          </a:xfrm>
          <a:prstGeom prst="rect">
            <a:avLst/>
          </a:prstGeom>
          <a:noFill/>
          <a:ln>
            <a:noFill/>
          </a:ln>
        </p:spPr>
        <p:txBody>
          <a:bodyPr lIns="91425" tIns="45700" rIns="91425" bIns="45700" anchor="t" anchorCtr="0">
            <a:noAutofit/>
          </a:bodyPr>
          <a:lstStyle/>
          <a:p>
            <a:pPr marL="342900" marR="0" lvl="0" indent="-368300" algn="l" rtl="0">
              <a:spcBef>
                <a:spcPts val="0"/>
              </a:spcBef>
              <a:buClr>
                <a:srgbClr val="CC0000"/>
              </a:buClr>
              <a:buSzPct val="100000"/>
              <a:buFont typeface="Arial"/>
              <a:buChar char="•"/>
            </a:pPr>
            <a:r>
              <a:rPr lang="en-US" sz="2000" b="1" i="0" u="none" strike="noStrike" cap="none" baseline="0" dirty="0">
                <a:solidFill>
                  <a:schemeClr val="dk1"/>
                </a:solidFill>
                <a:latin typeface="Calibri"/>
                <a:ea typeface="Calibri"/>
                <a:cs typeface="Calibri"/>
                <a:sym typeface="Calibri"/>
              </a:rPr>
              <a:t>British Columbia Teacher-Librarian Association (BCTLA)</a:t>
            </a:r>
          </a:p>
          <a:p>
            <a:pPr marL="342900" marR="0" lvl="0" indent="-368300" algn="l" rtl="0">
              <a:spcBef>
                <a:spcPts val="320"/>
              </a:spcBef>
              <a:buClr>
                <a:srgbClr val="CC0000"/>
              </a:buClr>
              <a:buSzPct val="100000"/>
              <a:buFont typeface="Arial"/>
              <a:buChar char="•"/>
            </a:pPr>
            <a:r>
              <a:rPr lang="en-US" sz="2000" b="1" i="0" u="none" strike="noStrike" cap="none" baseline="0" dirty="0">
                <a:solidFill>
                  <a:schemeClr val="dk1"/>
                </a:solidFill>
                <a:latin typeface="Calibri"/>
                <a:ea typeface="Calibri"/>
                <a:cs typeface="Calibri"/>
                <a:sym typeface="Calibri"/>
              </a:rPr>
              <a:t>Alberta School Library Association (ASLC)</a:t>
            </a:r>
          </a:p>
          <a:p>
            <a:pPr marL="342900" marR="0" lvl="0" indent="-368300" algn="l" rtl="0">
              <a:spcBef>
                <a:spcPts val="320"/>
              </a:spcBef>
              <a:buClr>
                <a:srgbClr val="CC0000"/>
              </a:buClr>
              <a:buSzPct val="100000"/>
              <a:buFont typeface="Arial"/>
              <a:buChar char="•"/>
            </a:pPr>
            <a:r>
              <a:rPr lang="en-US" sz="2000" b="1" i="0" u="none" strike="noStrike" cap="none" baseline="0" dirty="0">
                <a:solidFill>
                  <a:schemeClr val="dk1"/>
                </a:solidFill>
                <a:latin typeface="Calibri"/>
                <a:ea typeface="Calibri"/>
                <a:cs typeface="Calibri"/>
                <a:sym typeface="Calibri"/>
              </a:rPr>
              <a:t>Saskatchewan School Library Association (SSLA)</a:t>
            </a:r>
          </a:p>
          <a:p>
            <a:pPr marL="342900" marR="0" lvl="0" indent="-368300" algn="l" rtl="0">
              <a:spcBef>
                <a:spcPts val="320"/>
              </a:spcBef>
              <a:buClr>
                <a:srgbClr val="CC0000"/>
              </a:buClr>
              <a:buSzPct val="100000"/>
              <a:buFont typeface="Arial"/>
              <a:buChar char="•"/>
            </a:pPr>
            <a:r>
              <a:rPr lang="en-US" sz="2000" b="1" i="0" u="none" strike="noStrike" cap="none" baseline="0" dirty="0">
                <a:solidFill>
                  <a:schemeClr val="dk1"/>
                </a:solidFill>
                <a:latin typeface="Calibri"/>
                <a:ea typeface="Calibri"/>
                <a:cs typeface="Calibri"/>
                <a:sym typeface="Calibri"/>
              </a:rPr>
              <a:t>Manitoba School Library Association (MSLA)</a:t>
            </a:r>
          </a:p>
          <a:p>
            <a:pPr marL="342900" marR="0" lvl="0" indent="-368300" algn="l" rtl="0">
              <a:spcBef>
                <a:spcPts val="320"/>
              </a:spcBef>
              <a:buClr>
                <a:srgbClr val="CC0000"/>
              </a:buClr>
              <a:buSzPct val="100000"/>
              <a:buFont typeface="Arial"/>
              <a:buChar char="•"/>
            </a:pPr>
            <a:r>
              <a:rPr lang="en-US" sz="2000" b="1" i="0" u="none" strike="noStrike" cap="none" baseline="0" dirty="0">
                <a:solidFill>
                  <a:schemeClr val="dk1"/>
                </a:solidFill>
                <a:latin typeface="Calibri"/>
                <a:ea typeface="Calibri"/>
                <a:cs typeface="Calibri"/>
                <a:sym typeface="Calibri"/>
              </a:rPr>
              <a:t>Ontario School Library Association (OSLA)</a:t>
            </a:r>
          </a:p>
          <a:p>
            <a:pPr marL="342900" marR="0" lvl="0" indent="-368300" algn="l" rtl="0">
              <a:spcBef>
                <a:spcPts val="320"/>
              </a:spcBef>
              <a:buClr>
                <a:srgbClr val="CC0000"/>
              </a:buClr>
              <a:buSzPct val="100000"/>
              <a:buFont typeface="Arial"/>
              <a:buChar char="•"/>
            </a:pPr>
            <a:r>
              <a:rPr lang="en-US" sz="2000" b="1" i="0" u="none" strike="noStrike" cap="none" baseline="0" dirty="0">
                <a:solidFill>
                  <a:schemeClr val="dk1"/>
                </a:solidFill>
                <a:latin typeface="Calibri"/>
                <a:ea typeface="Calibri"/>
                <a:cs typeface="Calibri"/>
                <a:sym typeface="Calibri"/>
              </a:rPr>
              <a:t>Quebec Association pour la promotion des services </a:t>
            </a:r>
          </a:p>
          <a:p>
            <a:pPr marL="342900" marR="0" lvl="0" indent="-342900" algn="l" rtl="0">
              <a:spcBef>
                <a:spcPts val="320"/>
              </a:spcBef>
              <a:buClr>
                <a:schemeClr val="dk1"/>
              </a:buClr>
              <a:buSzPct val="25000"/>
              <a:buFont typeface="Arial"/>
              <a:buNone/>
            </a:pPr>
            <a:r>
              <a:rPr lang="en-US" sz="2000" b="1" i="0" u="none" strike="noStrike" cap="none" baseline="0" dirty="0">
                <a:solidFill>
                  <a:schemeClr val="dk1"/>
                </a:solidFill>
                <a:latin typeface="Calibri"/>
                <a:ea typeface="Calibri"/>
                <a:cs typeface="Calibri"/>
                <a:sym typeface="Calibri"/>
              </a:rPr>
              <a:t>       </a:t>
            </a:r>
            <a:r>
              <a:rPr lang="en-US" sz="2000" b="1" i="0" u="none" strike="noStrike" cap="none" baseline="0" dirty="0" err="1">
                <a:solidFill>
                  <a:schemeClr val="dk1"/>
                </a:solidFill>
                <a:latin typeface="Calibri"/>
                <a:ea typeface="Calibri"/>
                <a:cs typeface="Calibri"/>
                <a:sym typeface="Calibri"/>
              </a:rPr>
              <a:t>documentaires</a:t>
            </a:r>
            <a:r>
              <a:rPr lang="en-US" sz="2000" b="1" i="0" u="none" strike="noStrike" cap="none" baseline="0" dirty="0">
                <a:solidFill>
                  <a:schemeClr val="dk1"/>
                </a:solidFill>
                <a:latin typeface="Calibri"/>
                <a:ea typeface="Calibri"/>
                <a:cs typeface="Calibri"/>
                <a:sym typeface="Calibri"/>
              </a:rPr>
              <a:t> </a:t>
            </a:r>
            <a:r>
              <a:rPr lang="en-US" sz="2000" b="1" i="0" u="none" strike="noStrike" cap="none" baseline="0" dirty="0" err="1">
                <a:solidFill>
                  <a:schemeClr val="dk1"/>
                </a:solidFill>
                <a:latin typeface="Calibri"/>
                <a:ea typeface="Calibri"/>
                <a:cs typeface="Calibri"/>
                <a:sym typeface="Calibri"/>
              </a:rPr>
              <a:t>scolaires</a:t>
            </a:r>
            <a:r>
              <a:rPr lang="en-US" sz="2000" b="1" i="0" u="none" strike="noStrike" cap="none" baseline="0" dirty="0">
                <a:solidFill>
                  <a:schemeClr val="dk1"/>
                </a:solidFill>
                <a:latin typeface="Calibri"/>
                <a:ea typeface="Calibri"/>
                <a:cs typeface="Calibri"/>
                <a:sym typeface="Calibri"/>
              </a:rPr>
              <a:t> (APSDS) </a:t>
            </a:r>
          </a:p>
          <a:p>
            <a:pPr marL="342900" marR="0" lvl="0" indent="-368300" algn="l" rtl="0">
              <a:spcBef>
                <a:spcPts val="320"/>
              </a:spcBef>
              <a:buClr>
                <a:srgbClr val="CC0000"/>
              </a:buClr>
              <a:buSzPct val="100000"/>
              <a:buFont typeface="Arial"/>
              <a:buChar char="•"/>
            </a:pPr>
            <a:r>
              <a:rPr lang="en-US" sz="2000" b="1" i="0" u="none" strike="noStrike" cap="none" baseline="0" dirty="0">
                <a:solidFill>
                  <a:schemeClr val="dk1"/>
                </a:solidFill>
                <a:latin typeface="Calibri"/>
                <a:ea typeface="Calibri"/>
                <a:cs typeface="Calibri"/>
                <a:sym typeface="Calibri"/>
              </a:rPr>
              <a:t>Nova Scotia (Regional Libraries and School Boards)</a:t>
            </a:r>
          </a:p>
          <a:p>
            <a:pPr marL="342900" marR="0" lvl="0" indent="-368300" algn="l" rtl="0">
              <a:spcBef>
                <a:spcPts val="320"/>
              </a:spcBef>
              <a:buClr>
                <a:srgbClr val="CC0000"/>
              </a:buClr>
              <a:buSzPct val="100000"/>
              <a:buFont typeface="Arial"/>
              <a:buChar char="•"/>
            </a:pPr>
            <a:r>
              <a:rPr lang="en-US" sz="2000" b="1" i="0" u="none" strike="noStrike" cap="none" baseline="0" dirty="0">
                <a:solidFill>
                  <a:schemeClr val="dk1"/>
                </a:solidFill>
                <a:latin typeface="Calibri"/>
                <a:ea typeface="Calibri"/>
                <a:cs typeface="Calibri"/>
                <a:sym typeface="Calibri"/>
              </a:rPr>
              <a:t>New Brunswick (Regional Libraries and School Boards)</a:t>
            </a:r>
          </a:p>
          <a:p>
            <a:pPr marL="342900" marR="0" lvl="0" indent="-368300" algn="l" rtl="0">
              <a:spcBef>
                <a:spcPts val="320"/>
              </a:spcBef>
              <a:buClr>
                <a:srgbClr val="CC0000"/>
              </a:buClr>
              <a:buSzPct val="100000"/>
              <a:buFont typeface="Arial"/>
              <a:buChar char="•"/>
            </a:pPr>
            <a:r>
              <a:rPr lang="en-US" sz="2000" b="1" i="0" u="none" strike="noStrike" cap="none" baseline="0" dirty="0">
                <a:solidFill>
                  <a:schemeClr val="dk1"/>
                </a:solidFill>
                <a:latin typeface="Calibri"/>
                <a:ea typeface="Calibri"/>
                <a:cs typeface="Calibri"/>
                <a:sym typeface="Calibri"/>
              </a:rPr>
              <a:t>Newfoundland and Labrador Teacher-Librarian Association</a:t>
            </a:r>
            <a:r>
              <a:rPr lang="en-US" sz="2000" b="1" dirty="0"/>
              <a:t> </a:t>
            </a:r>
            <a:r>
              <a:rPr lang="en-US" sz="2000" b="1" i="0" u="none" strike="noStrike" cap="none" baseline="0" dirty="0">
                <a:solidFill>
                  <a:schemeClr val="dk1"/>
                </a:solidFill>
                <a:latin typeface="Calibri"/>
                <a:ea typeface="Calibri"/>
                <a:cs typeface="Calibri"/>
                <a:sym typeface="Calibri"/>
              </a:rPr>
              <a:t>(NLTLA)</a:t>
            </a:r>
          </a:p>
          <a:p>
            <a:pPr marL="342900" marR="0" lvl="0" indent="-368300" algn="l" rtl="0">
              <a:spcBef>
                <a:spcPts val="320"/>
              </a:spcBef>
              <a:buClr>
                <a:srgbClr val="CC0000"/>
              </a:buClr>
              <a:buSzPct val="100000"/>
              <a:buFont typeface="Arial"/>
              <a:buChar char="•"/>
            </a:pPr>
            <a:r>
              <a:rPr lang="en-US" sz="2000" b="1" i="0" u="none" strike="noStrike" cap="none" baseline="0" dirty="0">
                <a:solidFill>
                  <a:schemeClr val="dk1"/>
                </a:solidFill>
                <a:latin typeface="Calibri"/>
                <a:ea typeface="Calibri"/>
                <a:cs typeface="Calibri"/>
                <a:sym typeface="Calibri"/>
              </a:rPr>
              <a:t>Prince Edward Island Teacher-Librarian Association (PEITLA) </a:t>
            </a:r>
          </a:p>
          <a:p>
            <a:pPr marL="342900" marR="0" lvl="0" indent="-368300" algn="l" rtl="0">
              <a:spcBef>
                <a:spcPts val="320"/>
              </a:spcBef>
              <a:buClr>
                <a:srgbClr val="CC0000"/>
              </a:buClr>
              <a:buSzPct val="100000"/>
              <a:buFont typeface="Arial"/>
              <a:buChar char="•"/>
            </a:pPr>
            <a:r>
              <a:rPr lang="en-US" sz="2000" b="1" i="0" u="none" strike="noStrike" cap="none" baseline="0" dirty="0">
                <a:solidFill>
                  <a:schemeClr val="dk1"/>
                </a:solidFill>
                <a:latin typeface="Calibri"/>
                <a:ea typeface="Calibri"/>
                <a:cs typeface="Calibri"/>
                <a:sym typeface="Calibri"/>
              </a:rPr>
              <a:t>Yukon Teacher-Librarians’ Sub-Association (YTLS-A)</a:t>
            </a:r>
          </a:p>
          <a:p>
            <a:pPr marL="342900" marR="0" lvl="0" indent="-368300" algn="l" rtl="0">
              <a:spcBef>
                <a:spcPts val="320"/>
              </a:spcBef>
              <a:buClr>
                <a:srgbClr val="CC0000"/>
              </a:buClr>
              <a:buSzPct val="100000"/>
              <a:buFont typeface="Arial"/>
              <a:buChar char="•"/>
            </a:pPr>
            <a:r>
              <a:rPr lang="en-US" sz="2000" b="1" i="0" u="none" strike="noStrike" cap="none" baseline="0" dirty="0">
                <a:solidFill>
                  <a:schemeClr val="dk1"/>
                </a:solidFill>
                <a:latin typeface="Calibri"/>
                <a:ea typeface="Calibri"/>
                <a:cs typeface="Calibri"/>
                <a:sym typeface="Calibri"/>
              </a:rPr>
              <a:t>Northwest Territories (Schools)</a:t>
            </a:r>
          </a:p>
          <a:p>
            <a:pPr marL="342900" marR="0" lvl="0" indent="-368300" algn="l" rtl="0">
              <a:spcBef>
                <a:spcPts val="320"/>
              </a:spcBef>
              <a:buClr>
                <a:srgbClr val="CC0000"/>
              </a:buClr>
              <a:buSzPct val="100000"/>
              <a:buFont typeface="Arial"/>
              <a:buChar char="•"/>
            </a:pPr>
            <a:r>
              <a:rPr lang="en-US" sz="2000" b="1" i="0" u="none" strike="noStrike" cap="none" baseline="0" dirty="0">
                <a:solidFill>
                  <a:schemeClr val="dk1"/>
                </a:solidFill>
                <a:latin typeface="Calibri"/>
                <a:ea typeface="Calibri"/>
                <a:cs typeface="Calibri"/>
                <a:sym typeface="Calibri"/>
              </a:rPr>
              <a:t>Nunavut (Schools)</a:t>
            </a:r>
          </a:p>
          <a:p>
            <a:pPr marL="342900" marR="0" lvl="0" indent="-342900" algn="l" rtl="0">
              <a:spcBef>
                <a:spcPts val="640"/>
              </a:spcBef>
              <a:buClr>
                <a:schemeClr val="dk1"/>
              </a:buClr>
              <a:buFont typeface="Arial"/>
              <a:buNone/>
            </a:pPr>
            <a:endParaRPr sz="1800" b="0" i="0" u="none" strike="noStrike" cap="none" baseline="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Shape 231"/>
          <p:cNvPicPr preferRelativeResize="0">
            <a:picLocks noGrp="1"/>
          </p:cNvPicPr>
          <p:nvPr>
            <p:ph type="body" idx="1"/>
          </p:nvPr>
        </p:nvPicPr>
        <p:blipFill rotWithShape="1">
          <a:blip r:embed="rId3">
            <a:alphaModFix/>
          </a:blip>
          <a:srcRect/>
          <a:stretch/>
        </p:blipFill>
        <p:spPr>
          <a:xfrm>
            <a:off x="698756" y="1600200"/>
            <a:ext cx="7746487" cy="4525963"/>
          </a:xfrm>
          <a:prstGeom prst="rect">
            <a:avLst/>
          </a:prstGeom>
          <a:noFill/>
          <a:ln w="28575" cap="flat">
            <a:solidFill>
              <a:srgbClr val="45818E"/>
            </a:solidFill>
            <a:prstDash val="solid"/>
            <a:round/>
            <a:headEnd type="none" w="med" len="med"/>
            <a:tailEnd type="none" w="med" len="med"/>
          </a:ln>
        </p:spPr>
      </p:pic>
      <p:sp>
        <p:nvSpPr>
          <p:cNvPr id="232" name="Shape 232"/>
          <p:cNvSpPr txBox="1"/>
          <p:nvPr/>
        </p:nvSpPr>
        <p:spPr>
          <a:xfrm>
            <a:off x="3131840" y="5301207"/>
            <a:ext cx="4896543"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sng" strike="noStrike" cap="none" baseline="0">
                <a:solidFill>
                  <a:schemeClr val="hlink"/>
                </a:solidFill>
                <a:latin typeface="Calibri"/>
                <a:ea typeface="Calibri"/>
                <a:cs typeface="Calibri"/>
                <a:sym typeface="Calibri"/>
                <a:hlinkClick r:id="rId4"/>
              </a:rPr>
              <a:t>https://sites.google.com/site/nationalslproject/</a:t>
            </a:r>
          </a:p>
        </p:txBody>
      </p:sp>
      <p:pic>
        <p:nvPicPr>
          <p:cNvPr id="7" name="Picture 6" descr="LLhead.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0501" y="152400"/>
            <a:ext cx="8813800" cy="11939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nitaBK2012_Pic1print.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7500" y="4581427"/>
            <a:ext cx="2123499" cy="2012014"/>
          </a:xfrm>
          <a:prstGeom prst="ellipse">
            <a:avLst/>
          </a:prstGeom>
          <a:ln w="190500" cap="rnd">
            <a:solidFill>
              <a:schemeClr val="bg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1" name="Oval Callout 30"/>
          <p:cNvSpPr/>
          <p:nvPr/>
        </p:nvSpPr>
        <p:spPr>
          <a:xfrm>
            <a:off x="2163019" y="2395505"/>
            <a:ext cx="2667000" cy="2311400"/>
          </a:xfrm>
          <a:prstGeom prst="wedgeEllipseCallout">
            <a:avLst>
              <a:gd name="adj1" fmla="val -49881"/>
              <a:gd name="adj2" fmla="val 82830"/>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dirty="0" smtClean="0"/>
              <a:t>What library sector do you work in?</a:t>
            </a:r>
            <a:endParaRPr lang="en-US" sz="2000" b="1" dirty="0"/>
          </a:p>
        </p:txBody>
      </p:sp>
      <p:sp>
        <p:nvSpPr>
          <p:cNvPr id="18" name="Oval 6"/>
          <p:cNvSpPr/>
          <p:nvPr/>
        </p:nvSpPr>
        <p:spPr>
          <a:xfrm>
            <a:off x="3000726" y="450890"/>
            <a:ext cx="1485134" cy="11318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School</a:t>
            </a:r>
            <a:endParaRPr lang="en-US" sz="1800" b="1" kern="1200" dirty="0"/>
          </a:p>
        </p:txBody>
      </p:sp>
      <p:graphicFrame>
        <p:nvGraphicFramePr>
          <p:cNvPr id="28" name="Diagram 27"/>
          <p:cNvGraphicFramePr/>
          <p:nvPr>
            <p:extLst>
              <p:ext uri="{D42A27DB-BD31-4B8C-83A1-F6EECF244321}">
                <p14:modId xmlns:p14="http://schemas.microsoft.com/office/powerpoint/2010/main" val="3541917712"/>
              </p:ext>
            </p:extLst>
          </p:nvPr>
        </p:nvGraphicFramePr>
        <p:xfrm>
          <a:off x="3000726" y="165100"/>
          <a:ext cx="7683500" cy="5067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Oval Callout 31"/>
          <p:cNvSpPr/>
          <p:nvPr/>
        </p:nvSpPr>
        <p:spPr>
          <a:xfrm>
            <a:off x="3674319" y="4228224"/>
            <a:ext cx="2667000" cy="1925605"/>
          </a:xfrm>
          <a:prstGeom prst="wedgeEllipseCallout">
            <a:avLst>
              <a:gd name="adj1" fmla="val -103691"/>
              <a:gd name="adj2" fmla="val 16672"/>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smtClean="0"/>
              <a:t>What do we all have in common?</a:t>
            </a:r>
            <a:endParaRPr lang="en-US" sz="2000" b="1" dirty="0"/>
          </a:p>
        </p:txBody>
      </p:sp>
    </p:spTree>
    <p:extLst>
      <p:ext uri="{BB962C8B-B14F-4D97-AF65-F5344CB8AC3E}">
        <p14:creationId xmlns:p14="http://schemas.microsoft.com/office/powerpoint/2010/main" val="19682265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strVal val="#ppt_w*0.70"/>
                                          </p:val>
                                        </p:tav>
                                        <p:tav tm="100000">
                                          <p:val>
                                            <p:strVal val="#ppt_w"/>
                                          </p:val>
                                        </p:tav>
                                      </p:tavLst>
                                    </p:anim>
                                    <p:anim calcmode="lin" valueType="num">
                                      <p:cBhvr>
                                        <p:cTn id="8" dur="1000" fill="hold"/>
                                        <p:tgtEl>
                                          <p:spTgt spid="28"/>
                                        </p:tgtEl>
                                        <p:attrNameLst>
                                          <p:attrName>ppt_h</p:attrName>
                                        </p:attrNameLst>
                                      </p:cBhvr>
                                      <p:tavLst>
                                        <p:tav tm="0">
                                          <p:val>
                                            <p:strVal val="#ppt_h"/>
                                          </p:val>
                                        </p:tav>
                                        <p:tav tm="100000">
                                          <p:val>
                                            <p:strVal val="#ppt_h"/>
                                          </p:val>
                                        </p:tav>
                                      </p:tavLst>
                                    </p:anim>
                                    <p:animEffect transition="in" filter="fade">
                                      <p:cBhvr>
                                        <p:cTn id="9" dur="10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1000" fill="hold"/>
                                        <p:tgtEl>
                                          <p:spTgt spid="32"/>
                                        </p:tgtEl>
                                        <p:attrNameLst>
                                          <p:attrName>ppt_w</p:attrName>
                                        </p:attrNameLst>
                                      </p:cBhvr>
                                      <p:tavLst>
                                        <p:tav tm="0">
                                          <p:val>
                                            <p:strVal val="#ppt_w*0.70"/>
                                          </p:val>
                                        </p:tav>
                                        <p:tav tm="100000">
                                          <p:val>
                                            <p:strVal val="#ppt_w"/>
                                          </p:val>
                                        </p:tav>
                                      </p:tavLst>
                                    </p:anim>
                                    <p:anim calcmode="lin" valueType="num">
                                      <p:cBhvr>
                                        <p:cTn id="15" dur="1000" fill="hold"/>
                                        <p:tgtEl>
                                          <p:spTgt spid="32"/>
                                        </p:tgtEl>
                                        <p:attrNameLst>
                                          <p:attrName>ppt_h</p:attrName>
                                        </p:attrNameLst>
                                      </p:cBhvr>
                                      <p:tavLst>
                                        <p:tav tm="0">
                                          <p:val>
                                            <p:strVal val="#ppt_h"/>
                                          </p:val>
                                        </p:tav>
                                        <p:tav tm="100000">
                                          <p:val>
                                            <p:strVal val="#ppt_h"/>
                                          </p:val>
                                        </p:tav>
                                      </p:tavLst>
                                    </p:anim>
                                    <p:animEffect transition="in" filter="fade">
                                      <p:cBhvr>
                                        <p:cTn id="16"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AsOne/>
      </p:bldGraphic>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Shape 240"/>
          <p:cNvPicPr preferRelativeResize="0">
            <a:picLocks noGrp="1"/>
          </p:cNvPicPr>
          <p:nvPr>
            <p:ph type="body" idx="1"/>
          </p:nvPr>
        </p:nvPicPr>
        <p:blipFill rotWithShape="1">
          <a:blip r:embed="rId3">
            <a:alphaModFix/>
          </a:blip>
          <a:srcRect/>
          <a:stretch/>
        </p:blipFill>
        <p:spPr>
          <a:xfrm>
            <a:off x="190501" y="1599406"/>
            <a:ext cx="5757334" cy="4318000"/>
          </a:xfrm>
          <a:prstGeom prst="rect">
            <a:avLst/>
          </a:prstGeom>
          <a:noFill/>
          <a:ln>
            <a:noFill/>
          </a:ln>
        </p:spPr>
      </p:pic>
      <p:pic>
        <p:nvPicPr>
          <p:cNvPr id="241" name="Shape 241"/>
          <p:cNvPicPr preferRelativeResize="0">
            <a:picLocks noGrp="1"/>
          </p:cNvPicPr>
          <p:nvPr>
            <p:ph type="body" idx="2"/>
          </p:nvPr>
        </p:nvPicPr>
        <p:blipFill rotWithShape="1">
          <a:blip r:embed="rId4" cstate="screen">
            <a:alphaModFix/>
            <a:extLst>
              <a:ext uri="{28A0092B-C50C-407E-A947-70E740481C1C}">
                <a14:useLocalDpi xmlns:a14="http://schemas.microsoft.com/office/drawing/2010/main"/>
              </a:ext>
            </a:extLst>
          </a:blip>
          <a:srcRect/>
          <a:stretch/>
        </p:blipFill>
        <p:spPr>
          <a:xfrm>
            <a:off x="6189134" y="1890712"/>
            <a:ext cx="2505801" cy="3544888"/>
          </a:xfrm>
          <a:prstGeom prst="rect">
            <a:avLst/>
          </a:prstGeom>
          <a:noFill/>
          <a:ln>
            <a:noFill/>
          </a:ln>
        </p:spPr>
      </p:pic>
      <p:pic>
        <p:nvPicPr>
          <p:cNvPr id="7" name="Picture 6" descr="LLhead.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0501" y="152400"/>
            <a:ext cx="8813800" cy="11939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txBox="1"/>
          <p:nvPr/>
        </p:nvSpPr>
        <p:spPr>
          <a:xfrm>
            <a:off x="5531605" y="5527966"/>
            <a:ext cx="3213145" cy="95410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i="0" u="none" strike="noStrike" cap="none" baseline="0">
                <a:solidFill>
                  <a:srgbClr val="DC0019"/>
                </a:solidFill>
                <a:latin typeface="Calibri"/>
                <a:ea typeface="Calibri"/>
                <a:cs typeface="Calibri"/>
                <a:sym typeface="Calibri"/>
              </a:rPr>
              <a:t>Measuring Impact on Learning</a:t>
            </a:r>
          </a:p>
        </p:txBody>
      </p:sp>
      <p:grpSp>
        <p:nvGrpSpPr>
          <p:cNvPr id="2" name="Group 1"/>
          <p:cNvGrpSpPr/>
          <p:nvPr/>
        </p:nvGrpSpPr>
        <p:grpSpPr>
          <a:xfrm>
            <a:off x="380963" y="1130174"/>
            <a:ext cx="2257584" cy="3384410"/>
            <a:chOff x="380963" y="1130174"/>
            <a:chExt cx="2257584" cy="3384410"/>
          </a:xfrm>
        </p:grpSpPr>
        <p:pic>
          <p:nvPicPr>
            <p:cNvPr id="409" name="Shape 409"/>
            <p:cNvPicPr preferRelativeResize="0"/>
            <p:nvPr/>
          </p:nvPicPr>
          <p:blipFill rotWithShape="1">
            <a:blip r:embed="rId3">
              <a:alphaModFix/>
            </a:blip>
            <a:srcRect/>
            <a:stretch/>
          </p:blipFill>
          <p:spPr>
            <a:xfrm>
              <a:off x="595751" y="1130174"/>
              <a:ext cx="1765299" cy="2743199"/>
            </a:xfrm>
            <a:prstGeom prst="rect">
              <a:avLst/>
            </a:prstGeom>
            <a:ln>
              <a:noFill/>
            </a:ln>
            <a:effectLst>
              <a:outerShdw blurRad="292100" dist="139700" dir="2700000" algn="tl" rotWithShape="0">
                <a:srgbClr val="333333">
                  <a:alpha val="65000"/>
                </a:srgbClr>
              </a:outerShdw>
            </a:effectLst>
          </p:spPr>
        </p:pic>
        <p:sp>
          <p:nvSpPr>
            <p:cNvPr id="410" name="Shape 410"/>
            <p:cNvSpPr txBox="1"/>
            <p:nvPr/>
          </p:nvSpPr>
          <p:spPr>
            <a:xfrm>
              <a:off x="380963" y="3991365"/>
              <a:ext cx="2257584"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0" i="0" u="none" strike="noStrike" cap="none" baseline="0">
                  <a:solidFill>
                    <a:schemeClr val="dk1"/>
                  </a:solidFill>
                  <a:latin typeface="Calibri"/>
                  <a:ea typeface="Calibri"/>
                  <a:cs typeface="Calibri"/>
                  <a:sym typeface="Calibri"/>
                </a:rPr>
                <a:t>Canadian Library Association</a:t>
              </a:r>
            </a:p>
            <a:p>
              <a:pPr marL="0" marR="0" lvl="0" indent="0" algn="ctr" rtl="0">
                <a:spcBef>
                  <a:spcPts val="0"/>
                </a:spcBef>
                <a:buSzPct val="25000"/>
                <a:buNone/>
              </a:pPr>
              <a:r>
                <a:rPr lang="en-US" sz="1400" b="0" i="0" u="none" strike="noStrike" cap="none" baseline="0">
                  <a:solidFill>
                    <a:schemeClr val="dk1"/>
                  </a:solidFill>
                  <a:latin typeface="Calibri"/>
                  <a:ea typeface="Calibri"/>
                  <a:cs typeface="Calibri"/>
                  <a:sym typeface="Calibri"/>
                </a:rPr>
                <a:t>(ATSL &amp; CSLA) 2003</a:t>
              </a:r>
            </a:p>
          </p:txBody>
        </p:sp>
      </p:grpSp>
      <p:grpSp>
        <p:nvGrpSpPr>
          <p:cNvPr id="3" name="Group 2"/>
          <p:cNvGrpSpPr/>
          <p:nvPr/>
        </p:nvGrpSpPr>
        <p:grpSpPr>
          <a:xfrm>
            <a:off x="5110917" y="489445"/>
            <a:ext cx="3633833" cy="4820402"/>
            <a:chOff x="5110917" y="489445"/>
            <a:chExt cx="3633833" cy="4820402"/>
          </a:xfrm>
        </p:grpSpPr>
        <p:pic>
          <p:nvPicPr>
            <p:cNvPr id="412" name="Shape 41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110917" y="489445"/>
              <a:ext cx="3633833" cy="4349255"/>
            </a:xfrm>
            <a:prstGeom prst="rect">
              <a:avLst/>
            </a:prstGeom>
            <a:ln>
              <a:noFill/>
            </a:ln>
            <a:effectLst>
              <a:outerShdw blurRad="292100" dist="139700" dir="2700000" algn="tl" rotWithShape="0">
                <a:srgbClr val="333333">
                  <a:alpha val="65000"/>
                </a:srgbClr>
              </a:outerShdw>
            </a:effectLst>
          </p:spPr>
        </p:pic>
        <p:sp>
          <p:nvSpPr>
            <p:cNvPr id="413" name="Shape 413"/>
            <p:cNvSpPr txBox="1"/>
            <p:nvPr/>
          </p:nvSpPr>
          <p:spPr>
            <a:xfrm>
              <a:off x="5596476" y="5002070"/>
              <a:ext cx="2728366"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0" i="0" u="none" strike="noStrike" cap="none" baseline="0">
                  <a:solidFill>
                    <a:schemeClr val="dk1"/>
                  </a:solidFill>
                  <a:latin typeface="Calibri"/>
                  <a:ea typeface="Calibri"/>
                  <a:cs typeface="Calibri"/>
                  <a:sym typeface="Calibri"/>
                </a:rPr>
                <a:t>Canadian Library Association 2014</a:t>
              </a:r>
            </a:p>
          </p:txBody>
        </p:sp>
      </p:grpSp>
      <p:sp>
        <p:nvSpPr>
          <p:cNvPr id="414" name="Shape 414"/>
          <p:cNvSpPr txBox="1"/>
          <p:nvPr/>
        </p:nvSpPr>
        <p:spPr>
          <a:xfrm>
            <a:off x="495689" y="5527966"/>
            <a:ext cx="2142858" cy="95410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i="0" u="none" strike="noStrike" cap="none" baseline="0" dirty="0">
                <a:solidFill>
                  <a:srgbClr val="006666"/>
                </a:solidFill>
                <a:latin typeface="Calibri"/>
                <a:ea typeface="Calibri"/>
                <a:cs typeface="Calibri"/>
                <a:sym typeface="Calibri"/>
              </a:rPr>
              <a:t>Measuring Outputs </a:t>
            </a:r>
          </a:p>
        </p:txBody>
      </p:sp>
      <p:sp>
        <p:nvSpPr>
          <p:cNvPr id="415" name="Shape 415"/>
          <p:cNvSpPr/>
          <p:nvPr/>
        </p:nvSpPr>
        <p:spPr>
          <a:xfrm>
            <a:off x="2806300" y="5516121"/>
            <a:ext cx="2472369" cy="977794"/>
          </a:xfrm>
          <a:prstGeom prst="rightArrow">
            <a:avLst>
              <a:gd name="adj1" fmla="val 50000"/>
              <a:gd name="adj2" fmla="val 50000"/>
            </a:avLst>
          </a:prstGeom>
          <a:solidFill>
            <a:srgbClr val="DC0019"/>
          </a:solidFill>
          <a:ln w="9525" cap="flat">
            <a:solidFill>
              <a:srgbClr val="DC001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416" name="Shape 416"/>
          <p:cNvSpPr/>
          <p:nvPr/>
        </p:nvSpPr>
        <p:spPr>
          <a:xfrm>
            <a:off x="2806300" y="1897266"/>
            <a:ext cx="2022419" cy="925114"/>
          </a:xfrm>
          <a:prstGeom prst="rightArrow">
            <a:avLst>
              <a:gd name="adj1" fmla="val 50000"/>
              <a:gd name="adj2" fmla="val 50000"/>
            </a:avLst>
          </a:prstGeom>
          <a:solidFill>
            <a:srgbClr val="DC0019"/>
          </a:solidFill>
          <a:ln w="9525" cap="flat">
            <a:solidFill>
              <a:srgbClr val="DC001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p:nvPr/>
        </p:nvSpPr>
        <p:spPr>
          <a:xfrm>
            <a:off x="547725" y="6100075"/>
            <a:ext cx="7811099" cy="554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0" i="0" u="none" strike="noStrike" cap="none" baseline="0">
                <a:solidFill>
                  <a:schemeClr val="dk1"/>
                </a:solidFill>
                <a:latin typeface="Calibri"/>
                <a:ea typeface="Calibri"/>
                <a:cs typeface="Calibri"/>
                <a:sym typeface="Calibri"/>
              </a:rPr>
              <a:t>Oberg (2014): Relentlessly Focused on Learning: The Role of Evaluation </a:t>
            </a:r>
          </a:p>
          <a:p>
            <a:pPr marL="0" marR="0" lvl="0" indent="0" algn="l" rtl="0">
              <a:spcBef>
                <a:spcPts val="0"/>
              </a:spcBef>
              <a:buSzPct val="25000"/>
              <a:buNone/>
            </a:pPr>
            <a:r>
              <a:rPr lang="en-US" sz="1400" b="0" i="0" u="sng" strike="noStrike" cap="none" baseline="0">
                <a:solidFill>
                  <a:schemeClr val="hlink"/>
                </a:solidFill>
                <a:latin typeface="Calibri"/>
                <a:ea typeface="Calibri"/>
                <a:cs typeface="Calibri"/>
                <a:sym typeface="Calibri"/>
                <a:hlinkClick r:id="rId3"/>
              </a:rPr>
              <a:t>https://sites.google.com/site/treasuremountaincanada3/advancing-the-learning-community/oberg</a:t>
            </a:r>
            <a:r>
              <a:rPr lang="en-US" sz="1400" b="0" i="0" u="none" strike="noStrike" cap="none" baseline="0">
                <a:solidFill>
                  <a:schemeClr val="dk1"/>
                </a:solidFill>
                <a:latin typeface="Calibri"/>
                <a:ea typeface="Calibri"/>
                <a:cs typeface="Calibri"/>
                <a:sym typeface="Calibri"/>
              </a:rPr>
              <a:t> </a:t>
            </a:r>
          </a:p>
        </p:txBody>
      </p:sp>
      <p:grpSp>
        <p:nvGrpSpPr>
          <p:cNvPr id="422" name="Shape 422"/>
          <p:cNvGrpSpPr/>
          <p:nvPr/>
        </p:nvGrpSpPr>
        <p:grpSpPr>
          <a:xfrm>
            <a:off x="203809" y="2658018"/>
            <a:ext cx="2226229" cy="3332253"/>
            <a:chOff x="203809" y="2658018"/>
            <a:chExt cx="2226229" cy="3332253"/>
          </a:xfrm>
        </p:grpSpPr>
        <p:sp>
          <p:nvSpPr>
            <p:cNvPr id="423" name="Shape 423"/>
            <p:cNvSpPr txBox="1"/>
            <p:nvPr/>
          </p:nvSpPr>
          <p:spPr>
            <a:xfrm>
              <a:off x="505818" y="5590162"/>
              <a:ext cx="1513656"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i="0" u="none" strike="noStrike" cap="none" baseline="0">
                  <a:solidFill>
                    <a:srgbClr val="3399CC"/>
                  </a:solidFill>
                  <a:latin typeface="Calibri"/>
                  <a:ea typeface="Calibri"/>
                  <a:cs typeface="Calibri"/>
                  <a:sym typeface="Calibri"/>
                </a:rPr>
                <a:t>Diane Oberg</a:t>
              </a:r>
            </a:p>
          </p:txBody>
        </p:sp>
        <p:pic>
          <p:nvPicPr>
            <p:cNvPr id="424" name="Shape 4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3809" y="2658018"/>
              <a:ext cx="2226229" cy="2932144"/>
            </a:xfrm>
            <a:prstGeom prst="rect">
              <a:avLst/>
            </a:prstGeom>
            <a:noFill/>
            <a:ln>
              <a:noFill/>
            </a:ln>
          </p:spPr>
        </p:pic>
      </p:grpSp>
      <p:grpSp>
        <p:nvGrpSpPr>
          <p:cNvPr id="425" name="Shape 425"/>
          <p:cNvGrpSpPr/>
          <p:nvPr/>
        </p:nvGrpSpPr>
        <p:grpSpPr>
          <a:xfrm>
            <a:off x="3496119" y="470397"/>
            <a:ext cx="5001176" cy="3622058"/>
            <a:chOff x="3496119" y="470397"/>
            <a:chExt cx="5001176" cy="3622058"/>
          </a:xfrm>
        </p:grpSpPr>
        <p:sp>
          <p:nvSpPr>
            <p:cNvPr id="426" name="Shape 426"/>
            <p:cNvSpPr/>
            <p:nvPr/>
          </p:nvSpPr>
          <p:spPr>
            <a:xfrm>
              <a:off x="3496119" y="470397"/>
              <a:ext cx="5001176" cy="3622058"/>
            </a:xfrm>
            <a:prstGeom prst="wedgeEllipseCallout">
              <a:avLst>
                <a:gd name="adj1" fmla="val -68550"/>
                <a:gd name="adj2" fmla="val 46006"/>
              </a:avLst>
            </a:prstGeom>
            <a:solidFill>
              <a:schemeClr val="accent5"/>
            </a:solidFill>
            <a:ln w="38100" cap="flat">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427" name="Shape 427"/>
            <p:cNvSpPr txBox="1"/>
            <p:nvPr/>
          </p:nvSpPr>
          <p:spPr>
            <a:xfrm>
              <a:off x="4123226" y="925115"/>
              <a:ext cx="3919416" cy="2930032"/>
            </a:xfrm>
            <a:prstGeom prst="rect">
              <a:avLst/>
            </a:prstGeom>
            <a:noFill/>
            <a:ln>
              <a:noFill/>
            </a:ln>
          </p:spPr>
          <p:txBody>
            <a:bodyPr lIns="91425" tIns="45700" rIns="91425" bIns="45700" anchor="t" anchorCtr="0">
              <a:noAutofit/>
            </a:bodyPr>
            <a:lstStyle/>
            <a:p>
              <a:pPr marL="0" marR="0" lvl="0" indent="0" algn="ctr" rtl="0">
                <a:lnSpc>
                  <a:spcPct val="110000"/>
                </a:lnSpc>
                <a:spcBef>
                  <a:spcPts val="0"/>
                </a:spcBef>
                <a:buSzPct val="25000"/>
                <a:buNone/>
              </a:pPr>
              <a:r>
                <a:rPr lang="en-US" sz="2400" b="1" i="0" u="none" strike="noStrike" cap="none" baseline="0">
                  <a:solidFill>
                    <a:schemeClr val="lt1"/>
                  </a:solidFill>
                  <a:latin typeface="Calibri"/>
                  <a:ea typeface="Calibri"/>
                  <a:cs typeface="Calibri"/>
                  <a:sym typeface="Calibri"/>
                </a:rPr>
                <a:t>Evaluation provides the </a:t>
              </a:r>
            </a:p>
            <a:p>
              <a:pPr marL="0" marR="0" lvl="0" indent="0" algn="ctr" rtl="0">
                <a:lnSpc>
                  <a:spcPct val="110000"/>
                </a:lnSpc>
                <a:spcBef>
                  <a:spcPts val="0"/>
                </a:spcBef>
                <a:buSzPct val="25000"/>
                <a:buNone/>
              </a:pPr>
              <a:r>
                <a:rPr lang="en-US" sz="2400" b="1" i="0" u="none" strike="noStrike" cap="none" baseline="0">
                  <a:solidFill>
                    <a:schemeClr val="lt1"/>
                  </a:solidFill>
                  <a:latin typeface="Calibri"/>
                  <a:ea typeface="Calibri"/>
                  <a:cs typeface="Calibri"/>
                  <a:sym typeface="Calibri"/>
                </a:rPr>
                <a:t>data needed to ensure that the school library program and, in particular, the teacher-librarian are indeed relentlessly focused on learning. </a:t>
              </a: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0" name="Shape 250"/>
          <p:cNvSpPr txBox="1">
            <a:spLocks noGrp="1"/>
          </p:cNvSpPr>
          <p:nvPr>
            <p:ph type="body" idx="1"/>
          </p:nvPr>
        </p:nvSpPr>
        <p:spPr>
          <a:xfrm>
            <a:off x="2290619" y="1558500"/>
            <a:ext cx="4956525" cy="2665200"/>
          </a:xfrm>
          <a:prstGeom prst="rect">
            <a:avLst/>
          </a:prstGeom>
          <a:noFill/>
          <a:ln>
            <a:noFill/>
          </a:ln>
        </p:spPr>
        <p:txBody>
          <a:bodyPr lIns="91425" tIns="45700" rIns="91425" bIns="45700" anchor="t" anchorCtr="0">
            <a:noAutofit/>
          </a:bodyPr>
          <a:lstStyle/>
          <a:p>
            <a:pPr marL="342900" marR="0" lvl="0" indent="-342900" algn="ctr" rtl="0">
              <a:spcBef>
                <a:spcPts val="0"/>
              </a:spcBef>
              <a:buClr>
                <a:srgbClr val="003399"/>
              </a:buClr>
              <a:buSzPct val="25000"/>
              <a:buFont typeface="Arial"/>
              <a:buNone/>
            </a:pPr>
            <a:r>
              <a:rPr lang="en-US" sz="2800" b="1" i="0" u="none" strike="noStrike" cap="none" baseline="0" dirty="0" smtClean="0">
                <a:solidFill>
                  <a:srgbClr val="0B5394"/>
                </a:solidFill>
                <a:latin typeface="Calibri"/>
                <a:ea typeface="Calibri"/>
                <a:cs typeface="Calibri"/>
                <a:sym typeface="Calibri"/>
              </a:rPr>
              <a:t>Introduction</a:t>
            </a:r>
          </a:p>
          <a:p>
            <a:pPr marL="342900" marR="0" lvl="0" indent="-342900" algn="ctr" rtl="0">
              <a:spcBef>
                <a:spcPts val="0"/>
              </a:spcBef>
              <a:buClr>
                <a:srgbClr val="003399"/>
              </a:buClr>
              <a:buSzPct val="25000"/>
              <a:buFont typeface="Arial"/>
              <a:buNone/>
            </a:pPr>
            <a:endParaRPr lang="en-US" b="1" i="0" u="none" strike="noStrike" cap="none" baseline="0" dirty="0" smtClean="0">
              <a:solidFill>
                <a:srgbClr val="0B5394"/>
              </a:solidFill>
              <a:latin typeface="Calibri"/>
              <a:ea typeface="Calibri"/>
              <a:cs typeface="Calibri"/>
              <a:sym typeface="Calibri"/>
            </a:endParaRPr>
          </a:p>
          <a:p>
            <a:pPr marL="342900" marR="0" lvl="0" indent="-342900" algn="ctr" rtl="0">
              <a:spcBef>
                <a:spcPts val="0"/>
              </a:spcBef>
              <a:buClr>
                <a:srgbClr val="003399"/>
              </a:buClr>
              <a:buSzPct val="25000"/>
              <a:buFont typeface="Arial"/>
              <a:buNone/>
            </a:pPr>
            <a:r>
              <a:rPr lang="en-US" sz="2400" b="1" i="0" u="none" strike="noStrike" cap="none" baseline="0" dirty="0" smtClean="0">
                <a:solidFill>
                  <a:schemeClr val="dk1"/>
                </a:solidFill>
                <a:latin typeface="Calibri"/>
                <a:ea typeface="Calibri"/>
                <a:cs typeface="Calibri"/>
                <a:sym typeface="Calibri"/>
              </a:rPr>
              <a:t>What </a:t>
            </a:r>
            <a:r>
              <a:rPr lang="en-US" sz="2400" b="1" i="0" u="none" strike="noStrike" cap="none" baseline="0" dirty="0">
                <a:solidFill>
                  <a:schemeClr val="dk1"/>
                </a:solidFill>
                <a:latin typeface="Calibri"/>
                <a:ea typeface="Calibri"/>
                <a:cs typeface="Calibri"/>
                <a:sym typeface="Calibri"/>
              </a:rPr>
              <a:t>is the </a:t>
            </a:r>
            <a:r>
              <a:rPr lang="en-US" sz="2400" b="1" i="0" u="none" strike="noStrike" cap="none" baseline="0" dirty="0" smtClean="0">
                <a:solidFill>
                  <a:schemeClr val="dk1"/>
                </a:solidFill>
                <a:latin typeface="Calibri"/>
                <a:ea typeface="Calibri"/>
                <a:cs typeface="Calibri"/>
                <a:sym typeface="Calibri"/>
              </a:rPr>
              <a:t>reality </a:t>
            </a:r>
            <a:r>
              <a:rPr lang="en-US" sz="2400" b="1" i="0" u="none" strike="noStrike" cap="none" baseline="0" dirty="0">
                <a:solidFill>
                  <a:schemeClr val="dk1"/>
                </a:solidFill>
                <a:latin typeface="Calibri"/>
                <a:ea typeface="Calibri"/>
                <a:cs typeface="Calibri"/>
                <a:sym typeface="Calibri"/>
              </a:rPr>
              <a:t>in Canada? </a:t>
            </a:r>
            <a:endParaRPr lang="en-US" sz="2400" b="1" i="0" u="none" strike="noStrike" cap="none" baseline="0" dirty="0" smtClean="0">
              <a:solidFill>
                <a:schemeClr val="dk1"/>
              </a:solidFill>
              <a:latin typeface="Calibri"/>
              <a:ea typeface="Calibri"/>
              <a:cs typeface="Calibri"/>
              <a:sym typeface="Calibri"/>
            </a:endParaRPr>
          </a:p>
          <a:p>
            <a:pPr marL="342900" marR="0" lvl="0" indent="-342900" algn="ctr" rtl="0">
              <a:spcBef>
                <a:spcPts val="0"/>
              </a:spcBef>
              <a:buClr>
                <a:srgbClr val="003399"/>
              </a:buClr>
              <a:buSzPct val="25000"/>
              <a:buFont typeface="Arial"/>
              <a:buNone/>
            </a:pPr>
            <a:endParaRPr lang="en-US" b="1" i="0" u="none" strike="noStrike" cap="none" baseline="0" dirty="0" smtClean="0">
              <a:solidFill>
                <a:schemeClr val="dk1"/>
              </a:solidFill>
              <a:latin typeface="Calibri"/>
              <a:ea typeface="Calibri"/>
              <a:cs typeface="Calibri"/>
              <a:sym typeface="Calibri"/>
            </a:endParaRPr>
          </a:p>
          <a:p>
            <a:pPr marL="342900" marR="0" lvl="0" indent="-342900" algn="ctr" rtl="0">
              <a:spcBef>
                <a:spcPts val="0"/>
              </a:spcBef>
              <a:buClr>
                <a:srgbClr val="003399"/>
              </a:buClr>
              <a:buSzPct val="25000"/>
              <a:buFont typeface="Arial"/>
              <a:buNone/>
            </a:pPr>
            <a:r>
              <a:rPr lang="en-US" sz="2400" b="1" i="0" u="none" strike="noStrike" cap="none" baseline="0" dirty="0" smtClean="0">
                <a:solidFill>
                  <a:schemeClr val="dk1"/>
                </a:solidFill>
                <a:latin typeface="Calibri"/>
                <a:ea typeface="Calibri"/>
                <a:cs typeface="Calibri"/>
                <a:sym typeface="Calibri"/>
              </a:rPr>
              <a:t>Why </a:t>
            </a:r>
            <a:r>
              <a:rPr lang="en-US" sz="2400" b="1" i="0" u="none" strike="noStrike" cap="none" baseline="0" dirty="0">
                <a:solidFill>
                  <a:schemeClr val="dk1"/>
                </a:solidFill>
                <a:latin typeface="Calibri"/>
                <a:ea typeface="Calibri"/>
                <a:cs typeface="Calibri"/>
                <a:sym typeface="Calibri"/>
              </a:rPr>
              <a:t>a Learning Commons </a:t>
            </a:r>
            <a:r>
              <a:rPr lang="en-US" sz="2400" b="1" dirty="0">
                <a:solidFill>
                  <a:schemeClr val="dk1"/>
                </a:solidFill>
                <a:latin typeface="Calibri"/>
                <a:ea typeface="Calibri"/>
                <a:cs typeface="Calibri"/>
                <a:sym typeface="Calibri"/>
              </a:rPr>
              <a:t>n</a:t>
            </a:r>
            <a:r>
              <a:rPr lang="en-US" sz="2400" b="1" i="0" u="none" strike="noStrike" cap="none" baseline="0" dirty="0">
                <a:solidFill>
                  <a:schemeClr val="dk1"/>
                </a:solidFill>
                <a:latin typeface="Calibri"/>
                <a:ea typeface="Calibri"/>
                <a:cs typeface="Calibri"/>
                <a:sym typeface="Calibri"/>
              </a:rPr>
              <a:t>ow</a:t>
            </a:r>
            <a:r>
              <a:rPr lang="en-US" sz="2400" b="1" i="0" u="none" strike="noStrike" cap="none" baseline="0" dirty="0" smtClean="0">
                <a:solidFill>
                  <a:schemeClr val="dk1"/>
                </a:solidFill>
                <a:latin typeface="Calibri"/>
                <a:ea typeface="Calibri"/>
                <a:cs typeface="Calibri"/>
                <a:sym typeface="Calibri"/>
              </a:rPr>
              <a:t>?</a:t>
            </a:r>
          </a:p>
          <a:p>
            <a:pPr marL="342900" marR="0" lvl="0" indent="-342900" algn="ctr" rtl="0">
              <a:spcBef>
                <a:spcPts val="0"/>
              </a:spcBef>
              <a:buClr>
                <a:srgbClr val="003399"/>
              </a:buClr>
              <a:buSzPct val="25000"/>
              <a:buFont typeface="Arial"/>
              <a:buNone/>
            </a:pPr>
            <a:endParaRPr lang="en-US" b="1" i="0" u="none" strike="noStrike" cap="none" baseline="0" dirty="0" smtClean="0">
              <a:solidFill>
                <a:schemeClr val="dk1"/>
              </a:solidFill>
              <a:latin typeface="Calibri"/>
              <a:ea typeface="Calibri"/>
              <a:cs typeface="Calibri"/>
              <a:sym typeface="Calibri"/>
            </a:endParaRPr>
          </a:p>
          <a:p>
            <a:pPr marL="342900" marR="0" lvl="0" indent="-342900" algn="ctr" rtl="0">
              <a:lnSpc>
                <a:spcPct val="110000"/>
              </a:lnSpc>
              <a:spcBef>
                <a:spcPts val="0"/>
              </a:spcBef>
              <a:buClr>
                <a:srgbClr val="003399"/>
              </a:buClr>
              <a:buSzPct val="25000"/>
              <a:buFont typeface="Arial"/>
              <a:buNone/>
            </a:pPr>
            <a:r>
              <a:rPr lang="en-US" sz="2400" b="1" i="0" u="none" strike="noStrike" cap="none" baseline="0" dirty="0" smtClean="0">
                <a:solidFill>
                  <a:schemeClr val="dk1"/>
                </a:solidFill>
                <a:latin typeface="Calibri"/>
                <a:ea typeface="Calibri"/>
                <a:cs typeface="Calibri"/>
                <a:sym typeface="Calibri"/>
              </a:rPr>
              <a:t>What </a:t>
            </a:r>
            <a:r>
              <a:rPr lang="en-US" sz="2400" b="1" i="0" u="none" strike="noStrike" cap="none" baseline="0" dirty="0">
                <a:solidFill>
                  <a:schemeClr val="dk1"/>
                </a:solidFill>
                <a:latin typeface="Calibri"/>
                <a:ea typeface="Calibri"/>
                <a:cs typeface="Calibri"/>
                <a:sym typeface="Calibri"/>
              </a:rPr>
              <a:t>will this document do to help your school get started?</a:t>
            </a:r>
          </a:p>
        </p:txBody>
      </p:sp>
      <p:grpSp>
        <p:nvGrpSpPr>
          <p:cNvPr id="2" name="Group 1"/>
          <p:cNvGrpSpPr/>
          <p:nvPr/>
        </p:nvGrpSpPr>
        <p:grpSpPr>
          <a:xfrm>
            <a:off x="5468525" y="4123300"/>
            <a:ext cx="2978099" cy="2315600"/>
            <a:chOff x="5443125" y="4085200"/>
            <a:chExt cx="2978099" cy="2315600"/>
          </a:xfrm>
        </p:grpSpPr>
        <p:sp>
          <p:nvSpPr>
            <p:cNvPr id="253" name="Shape 253"/>
            <p:cNvSpPr/>
            <p:nvPr/>
          </p:nvSpPr>
          <p:spPr>
            <a:xfrm>
              <a:off x="5443125" y="4085200"/>
              <a:ext cx="2978099" cy="2315600"/>
            </a:xfrm>
            <a:prstGeom prst="star10">
              <a:avLst>
                <a:gd name="adj" fmla="val 36046"/>
                <a:gd name="hf" fmla="val 105146"/>
              </a:avLst>
            </a:prstGeom>
            <a:solidFill>
              <a:srgbClr val="DC0019"/>
            </a:solidFill>
            <a:ln>
              <a:headEnd type="none" w="med" len="med"/>
              <a:tailEnd type="none" w="med" len="med"/>
            </a:ln>
            <a:effectLst>
              <a:outerShdw blurRad="76200" dir="18900000" sy="23000" kx="-1200000" algn="bl" rotWithShape="0">
                <a:prstClr val="black">
                  <a:alpha val="20000"/>
                </a:prstClr>
              </a:outerShdw>
            </a:effectLst>
          </p:spPr>
          <p:style>
            <a:lnRef idx="3">
              <a:schemeClr val="lt1"/>
            </a:lnRef>
            <a:fillRef idx="1">
              <a:schemeClr val="accent2"/>
            </a:fillRef>
            <a:effectRef idx="1">
              <a:schemeClr val="accent2"/>
            </a:effectRef>
            <a:fontRef idx="minor">
              <a:schemeClr val="lt1"/>
            </a:fontRef>
          </p:style>
          <p:txBody>
            <a:bodyPr lIns="91425" tIns="91425" rIns="91425" bIns="91425" anchor="ctr" anchorCtr="0">
              <a:noAutofit/>
            </a:bodyPr>
            <a:lstStyle/>
            <a:p>
              <a:pPr>
                <a:spcBef>
                  <a:spcPts val="0"/>
                </a:spcBef>
                <a:buNone/>
              </a:pPr>
              <a:endParaRPr/>
            </a:p>
          </p:txBody>
        </p:sp>
        <p:sp>
          <p:nvSpPr>
            <p:cNvPr id="254" name="Shape 254"/>
            <p:cNvSpPr txBox="1"/>
            <p:nvPr/>
          </p:nvSpPr>
          <p:spPr>
            <a:xfrm>
              <a:off x="5711600" y="4465692"/>
              <a:ext cx="2523900" cy="130374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000" b="1" i="0" u="none" strike="noStrike" cap="none" baseline="0" dirty="0">
                  <a:solidFill>
                    <a:srgbClr val="FFFFFF"/>
                  </a:solidFill>
                  <a:latin typeface="Calibri"/>
                  <a:ea typeface="Calibri"/>
                  <a:cs typeface="Calibri"/>
                  <a:sym typeface="Calibri"/>
                </a:rPr>
                <a:t>The time </a:t>
              </a:r>
            </a:p>
            <a:p>
              <a:pPr marL="0" marR="0" lvl="0" indent="0" algn="ctr" rtl="0">
                <a:spcBef>
                  <a:spcPts val="0"/>
                </a:spcBef>
                <a:buSzPct val="25000"/>
                <a:buNone/>
              </a:pPr>
              <a:r>
                <a:rPr lang="en-US" sz="3000" b="1" i="0" u="none" strike="noStrike" cap="none" baseline="0" dirty="0">
                  <a:solidFill>
                    <a:srgbClr val="FFFFFF"/>
                  </a:solidFill>
                  <a:latin typeface="Calibri"/>
                  <a:ea typeface="Calibri"/>
                  <a:cs typeface="Calibri"/>
                  <a:sym typeface="Calibri"/>
                </a:rPr>
                <a:t>to reinvest </a:t>
              </a:r>
            </a:p>
            <a:p>
              <a:pPr marL="0" marR="0" lvl="0" indent="0" algn="ctr" rtl="0">
                <a:spcBef>
                  <a:spcPts val="0"/>
                </a:spcBef>
                <a:buSzPct val="25000"/>
                <a:buNone/>
              </a:pPr>
              <a:r>
                <a:rPr lang="en-US" sz="3000" b="1" i="0" u="none" strike="noStrike" cap="none" baseline="0" dirty="0">
                  <a:solidFill>
                    <a:srgbClr val="FFFFFF"/>
                  </a:solidFill>
                  <a:latin typeface="Calibri"/>
                  <a:ea typeface="Calibri"/>
                  <a:cs typeface="Calibri"/>
                  <a:sym typeface="Calibri"/>
                </a:rPr>
                <a:t>is now!</a:t>
              </a:r>
            </a:p>
          </p:txBody>
        </p:sp>
      </p:grpSp>
      <p:pic>
        <p:nvPicPr>
          <p:cNvPr id="13" name="Picture 12" descr="LLhea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1" y="152400"/>
            <a:ext cx="8813800" cy="11939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LLcove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501" y="3975100"/>
            <a:ext cx="2100118" cy="27178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9" name="Shape 269"/>
          <p:cNvSpPr txBox="1"/>
          <p:nvPr/>
        </p:nvSpPr>
        <p:spPr>
          <a:xfrm>
            <a:off x="292101" y="1544224"/>
            <a:ext cx="8620399" cy="894175"/>
          </a:xfrm>
          <a:prstGeom prst="rect">
            <a:avLst/>
          </a:prstGeom>
          <a:noFill/>
          <a:ln>
            <a:noFill/>
          </a:ln>
        </p:spPr>
        <p:txBody>
          <a:bodyPr lIns="91425" tIns="45700" rIns="91425" bIns="45700" anchor="t" anchorCtr="0">
            <a:noAutofit/>
          </a:bodyPr>
          <a:lstStyle/>
          <a:p>
            <a:pPr marL="0" marR="0" lvl="0" indent="0" algn="ctr" rtl="0">
              <a:lnSpc>
                <a:spcPct val="120000"/>
              </a:lnSpc>
              <a:spcBef>
                <a:spcPts val="0"/>
              </a:spcBef>
              <a:buSzPct val="25000"/>
              <a:buNone/>
            </a:pPr>
            <a:r>
              <a:rPr lang="en-US" sz="2800" b="1" i="0" u="none" strike="noStrike" cap="none" baseline="0" dirty="0">
                <a:solidFill>
                  <a:srgbClr val="DC0019"/>
                </a:solidFill>
                <a:latin typeface="Calibri"/>
                <a:ea typeface="Calibri"/>
                <a:cs typeface="Calibri"/>
                <a:sym typeface="Calibri"/>
              </a:rPr>
              <a:t>LEADING LEARNING FRAMEWORK</a:t>
            </a:r>
          </a:p>
          <a:p>
            <a:pPr marL="0" marR="0" lvl="0" indent="0" algn="ctr" rtl="0">
              <a:lnSpc>
                <a:spcPct val="120000"/>
              </a:lnSpc>
              <a:spcBef>
                <a:spcPts val="0"/>
              </a:spcBef>
              <a:buSzPct val="25000"/>
              <a:buNone/>
            </a:pPr>
            <a:r>
              <a:rPr lang="en-US" sz="2000" b="1" i="0" u="none" strike="noStrike" cap="none" baseline="0" dirty="0">
                <a:solidFill>
                  <a:schemeClr val="dk1"/>
                </a:solidFill>
                <a:latin typeface="Calibri"/>
                <a:ea typeface="Calibri"/>
                <a:cs typeface="Calibri"/>
                <a:sym typeface="Calibri"/>
              </a:rPr>
              <a:t>Standards, Themes and Growth Indicators for School</a:t>
            </a:r>
            <a:r>
              <a:rPr lang="en-US" sz="1600" dirty="0"/>
              <a:t> </a:t>
            </a:r>
            <a:r>
              <a:rPr lang="en-US" sz="2000" b="1" i="0" u="none" strike="noStrike" cap="none" baseline="0" dirty="0">
                <a:solidFill>
                  <a:schemeClr val="dk1"/>
                </a:solidFill>
                <a:latin typeface="Calibri"/>
                <a:ea typeface="Calibri"/>
                <a:cs typeface="Calibri"/>
                <a:sym typeface="Calibri"/>
              </a:rPr>
              <a:t>Library Learning Commons</a:t>
            </a:r>
          </a:p>
          <a:p>
            <a:pPr marL="0" marR="0" lvl="0" indent="0" algn="l" rtl="0">
              <a:spcBef>
                <a:spcPts val="0"/>
              </a:spcBef>
              <a:buNone/>
            </a:pPr>
            <a:endParaRPr sz="1800" b="0" i="0" u="none" strike="noStrike" cap="none" baseline="0" dirty="0">
              <a:solidFill>
                <a:schemeClr val="dk1"/>
              </a:solidFill>
              <a:latin typeface="Calibri"/>
              <a:ea typeface="Calibri"/>
              <a:cs typeface="Calibri"/>
              <a:sym typeface="Calibri"/>
            </a:endParaRPr>
          </a:p>
        </p:txBody>
      </p:sp>
      <p:pic>
        <p:nvPicPr>
          <p:cNvPr id="8" name="Picture 7" descr="LLhea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1" y="152400"/>
            <a:ext cx="8813800" cy="11939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FiveStandard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621468"/>
            <a:ext cx="9144000" cy="3538032"/>
          </a:xfrm>
          <a:prstGeom prst="rect">
            <a:avLst/>
          </a:prstGeom>
          <a:ln>
            <a:noFill/>
          </a:ln>
          <a:effectLst>
            <a:outerShdw blurRad="50800" dist="38100" dir="5400000" algn="t"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dBanner.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0690"/>
            <a:ext cx="9144000" cy="1181652"/>
          </a:xfrm>
          <a:prstGeom prst="rect">
            <a:avLst/>
          </a:prstGeom>
        </p:spPr>
      </p:pic>
      <p:pic>
        <p:nvPicPr>
          <p:cNvPr id="3" name="Picture 2" descr="BlueBanner.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37269"/>
            <a:ext cx="9144000" cy="1120806"/>
          </a:xfrm>
          <a:prstGeom prst="rect">
            <a:avLst/>
          </a:prstGeom>
        </p:spPr>
      </p:pic>
      <p:pic>
        <p:nvPicPr>
          <p:cNvPr id="4" name="Picture 3" descr="GoldBanner.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793002"/>
            <a:ext cx="9144000" cy="1167319"/>
          </a:xfrm>
          <a:prstGeom prst="rect">
            <a:avLst/>
          </a:prstGeom>
        </p:spPr>
      </p:pic>
      <p:pic>
        <p:nvPicPr>
          <p:cNvPr id="5" name="Picture 4" descr="GreenBanner.tif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195248"/>
            <a:ext cx="9144000" cy="1143000"/>
          </a:xfrm>
          <a:prstGeom prst="rect">
            <a:avLst/>
          </a:prstGeom>
        </p:spPr>
      </p:pic>
      <p:pic>
        <p:nvPicPr>
          <p:cNvPr id="6" name="Picture 5" descr="PurpleBanner.tif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5573174"/>
            <a:ext cx="9144000" cy="1113764"/>
          </a:xfrm>
          <a:prstGeom prst="rect">
            <a:avLst/>
          </a:prstGeom>
        </p:spPr>
      </p:pic>
    </p:spTree>
    <p:extLst>
      <p:ext uri="{BB962C8B-B14F-4D97-AF65-F5344CB8AC3E}">
        <p14:creationId xmlns:p14="http://schemas.microsoft.com/office/powerpoint/2010/main" val="8927546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Shape 274"/>
          <p:cNvPicPr preferRelativeResize="0">
            <a:picLocks noGrp="1"/>
          </p:cNvPicPr>
          <p:nvPr>
            <p:ph type="body" idx="1"/>
          </p:nvPr>
        </p:nvPicPr>
        <p:blipFill rotWithShape="1">
          <a:blip r:embed="rId3">
            <a:alphaModFix/>
          </a:blip>
          <a:srcRect/>
          <a:stretch/>
        </p:blipFill>
        <p:spPr>
          <a:xfrm>
            <a:off x="2070100" y="1346368"/>
            <a:ext cx="4690973" cy="5333832"/>
          </a:xfrm>
          <a:prstGeom prst="rect">
            <a:avLst/>
          </a:prstGeom>
          <a:noFill/>
          <a:ln>
            <a:noFill/>
          </a:ln>
        </p:spPr>
      </p:pic>
      <p:cxnSp>
        <p:nvCxnSpPr>
          <p:cNvPr id="279" name="Shape 279"/>
          <p:cNvCxnSpPr/>
          <p:nvPr/>
        </p:nvCxnSpPr>
        <p:spPr>
          <a:xfrm>
            <a:off x="1282700" y="2297706"/>
            <a:ext cx="787400" cy="356594"/>
          </a:xfrm>
          <a:prstGeom prst="straightConnector1">
            <a:avLst/>
          </a:prstGeom>
          <a:noFill/>
          <a:ln w="57150" cap="flat">
            <a:solidFill>
              <a:srgbClr val="CC0000"/>
            </a:solidFill>
            <a:prstDash val="solid"/>
            <a:round/>
            <a:headEnd type="none" w="med" len="med"/>
            <a:tailEnd type="stealth" w="lg" len="lg"/>
          </a:ln>
        </p:spPr>
      </p:cxnSp>
      <p:cxnSp>
        <p:nvCxnSpPr>
          <p:cNvPr id="280" name="Shape 280"/>
          <p:cNvCxnSpPr/>
          <p:nvPr/>
        </p:nvCxnSpPr>
        <p:spPr>
          <a:xfrm flipH="1">
            <a:off x="6372200" y="3501007"/>
            <a:ext cx="1080120" cy="360040"/>
          </a:xfrm>
          <a:prstGeom prst="straightConnector1">
            <a:avLst/>
          </a:prstGeom>
          <a:noFill/>
          <a:ln w="57150" cap="flat">
            <a:solidFill>
              <a:srgbClr val="CC0000"/>
            </a:solidFill>
            <a:prstDash val="solid"/>
            <a:round/>
            <a:headEnd type="none" w="med" len="med"/>
            <a:tailEnd type="stealth" w="lg" len="lg"/>
          </a:ln>
        </p:spPr>
      </p:cxnSp>
      <p:sp>
        <p:nvSpPr>
          <p:cNvPr id="281" name="Shape 281"/>
          <p:cNvSpPr txBox="1"/>
          <p:nvPr/>
        </p:nvSpPr>
        <p:spPr>
          <a:xfrm>
            <a:off x="340668" y="1763524"/>
            <a:ext cx="1512167"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baseline="0" dirty="0">
                <a:solidFill>
                  <a:srgbClr val="CC0000"/>
                </a:solidFill>
                <a:latin typeface="Calibri"/>
                <a:ea typeface="Calibri"/>
                <a:cs typeface="Calibri"/>
                <a:sym typeface="Calibri"/>
              </a:rPr>
              <a:t>Standards</a:t>
            </a:r>
          </a:p>
        </p:txBody>
      </p:sp>
      <p:sp>
        <p:nvSpPr>
          <p:cNvPr id="282" name="Shape 282"/>
          <p:cNvSpPr txBox="1"/>
          <p:nvPr/>
        </p:nvSpPr>
        <p:spPr>
          <a:xfrm>
            <a:off x="7452320" y="3148475"/>
            <a:ext cx="1296000" cy="369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baseline="0" dirty="0">
                <a:solidFill>
                  <a:srgbClr val="CC0000"/>
                </a:solidFill>
                <a:latin typeface="Calibri"/>
                <a:ea typeface="Calibri"/>
                <a:cs typeface="Calibri"/>
                <a:sym typeface="Calibri"/>
              </a:rPr>
              <a:t>Themes</a:t>
            </a:r>
          </a:p>
        </p:txBody>
      </p:sp>
      <p:pic>
        <p:nvPicPr>
          <p:cNvPr id="11" name="Picture 10" descr="LLhead.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501" y="152400"/>
            <a:ext cx="8813800" cy="11939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p:cNvSpPr txBox="1"/>
          <p:nvPr/>
        </p:nvSpPr>
        <p:spPr>
          <a:xfrm>
            <a:off x="245507" y="6081059"/>
            <a:ext cx="1380193" cy="369332"/>
          </a:xfrm>
          <a:prstGeom prst="rect">
            <a:avLst/>
          </a:prstGeom>
          <a:noFill/>
          <a:ln w="38100" cmpd="sng">
            <a:solidFill>
              <a:schemeClr val="accent1"/>
            </a:solidFill>
          </a:ln>
        </p:spPr>
        <p:txBody>
          <a:bodyPr wrap="none" rtlCol="0">
            <a:spAutoFit/>
          </a:bodyPr>
          <a:lstStyle/>
          <a:p>
            <a:pPr defTabSz="457200"/>
            <a:r>
              <a:rPr lang="en-US" sz="1800" kern="1200" dirty="0" smtClean="0">
                <a:solidFill>
                  <a:prstClr val="black"/>
                </a:solidFill>
                <a:latin typeface="Calibri"/>
                <a:ea typeface="+mn-ea"/>
                <a:cs typeface="+mn-cs"/>
              </a:rPr>
              <a:t> </a:t>
            </a:r>
            <a:r>
              <a:rPr lang="en-US" sz="1800" b="1" kern="1200" dirty="0" smtClean="0">
                <a:solidFill>
                  <a:srgbClr val="1F497D"/>
                </a:solidFill>
                <a:latin typeface="Calibri"/>
                <a:ea typeface="+mn-ea"/>
                <a:cs typeface="+mn-cs"/>
              </a:rPr>
              <a:t>See page 10</a:t>
            </a:r>
            <a:endParaRPr lang="en-US" sz="1800" b="1" kern="1200" dirty="0">
              <a:solidFill>
                <a:srgbClr val="1F497D"/>
              </a:solidFill>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veStandard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19968"/>
            <a:ext cx="9144000" cy="3538032"/>
          </a:xfrm>
          <a:prstGeom prst="rect">
            <a:avLst/>
          </a:prstGeom>
        </p:spPr>
      </p:pic>
      <p:sp>
        <p:nvSpPr>
          <p:cNvPr id="3" name="TextBox 2"/>
          <p:cNvSpPr txBox="1"/>
          <p:nvPr/>
        </p:nvSpPr>
        <p:spPr>
          <a:xfrm>
            <a:off x="423315" y="841911"/>
            <a:ext cx="8254632" cy="1323439"/>
          </a:xfrm>
          <a:prstGeom prst="rect">
            <a:avLst/>
          </a:prstGeom>
          <a:noFill/>
        </p:spPr>
        <p:txBody>
          <a:bodyPr wrap="square" rtlCol="0">
            <a:spAutoFit/>
          </a:bodyPr>
          <a:lstStyle/>
          <a:p>
            <a:pPr algn="ctr" defTabSz="457200"/>
            <a:r>
              <a:rPr lang="en-US" sz="4000" b="1" kern="1200" dirty="0" smtClean="0">
                <a:solidFill>
                  <a:srgbClr val="DC0019"/>
                </a:solidFill>
                <a:latin typeface="Calibri"/>
                <a:ea typeface="+mn-ea"/>
                <a:cs typeface="+mn-cs"/>
              </a:rPr>
              <a:t>How are standards expressed to be “relentlessly focused on learning”?</a:t>
            </a:r>
            <a:endParaRPr lang="en-US" sz="4000" b="1" kern="1200" dirty="0">
              <a:solidFill>
                <a:srgbClr val="DC0019"/>
              </a:solidFill>
              <a:latin typeface="Calibri"/>
              <a:ea typeface="+mn-ea"/>
              <a:cs typeface="+mn-cs"/>
            </a:endParaRPr>
          </a:p>
        </p:txBody>
      </p:sp>
      <p:sp>
        <p:nvSpPr>
          <p:cNvPr id="4" name="TextBox 3"/>
          <p:cNvSpPr txBox="1"/>
          <p:nvPr/>
        </p:nvSpPr>
        <p:spPr>
          <a:xfrm>
            <a:off x="7530353" y="224117"/>
            <a:ext cx="1263199" cy="369332"/>
          </a:xfrm>
          <a:prstGeom prst="rect">
            <a:avLst/>
          </a:prstGeom>
          <a:noFill/>
          <a:ln w="38100" cmpd="sng">
            <a:solidFill>
              <a:schemeClr val="accent1"/>
            </a:solidFill>
          </a:ln>
        </p:spPr>
        <p:txBody>
          <a:bodyPr wrap="none" rtlCol="0">
            <a:spAutoFit/>
          </a:bodyPr>
          <a:lstStyle/>
          <a:p>
            <a:pPr defTabSz="457200"/>
            <a:r>
              <a:rPr lang="en-US" sz="1800" kern="1200" dirty="0" smtClean="0">
                <a:solidFill>
                  <a:prstClr val="black"/>
                </a:solidFill>
                <a:latin typeface="Calibri"/>
                <a:ea typeface="+mn-ea"/>
                <a:cs typeface="+mn-cs"/>
              </a:rPr>
              <a:t> </a:t>
            </a:r>
            <a:r>
              <a:rPr lang="en-US" sz="1800" b="1" kern="1200" dirty="0" smtClean="0">
                <a:solidFill>
                  <a:srgbClr val="1F497D"/>
                </a:solidFill>
                <a:latin typeface="Calibri"/>
                <a:ea typeface="+mn-ea"/>
                <a:cs typeface="+mn-cs"/>
              </a:rPr>
              <a:t>See page 8</a:t>
            </a:r>
            <a:endParaRPr lang="en-US" sz="1800" b="1" kern="1200" dirty="0">
              <a:solidFill>
                <a:srgbClr val="1F497D"/>
              </a:solidFill>
              <a:latin typeface="Calibri"/>
              <a:ea typeface="+mn-ea"/>
              <a:cs typeface="+mn-cs"/>
            </a:endParaRPr>
          </a:p>
        </p:txBody>
      </p:sp>
    </p:spTree>
    <p:extLst>
      <p:ext uri="{BB962C8B-B14F-4D97-AF65-F5344CB8AC3E}">
        <p14:creationId xmlns:p14="http://schemas.microsoft.com/office/powerpoint/2010/main" val="16728503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iconLearningCommunities.tiff"/>
          <p:cNvPicPr>
            <a:picLocks noChangeAspect="1"/>
          </p:cNvPicPr>
          <p:nvPr/>
        </p:nvPicPr>
        <p:blipFill rotWithShape="1">
          <a:blip r:embed="rId2" cstate="screen">
            <a:extLst>
              <a:ext uri="{28A0092B-C50C-407E-A947-70E740481C1C}">
                <a14:useLocalDpi xmlns:a14="http://schemas.microsoft.com/office/drawing/2010/main"/>
              </a:ext>
            </a:extLst>
          </a:blip>
          <a:srcRect l="6910" t="7461" r="7080" b="7668"/>
          <a:stretch/>
        </p:blipFill>
        <p:spPr>
          <a:xfrm>
            <a:off x="266522" y="242581"/>
            <a:ext cx="1677511" cy="1458233"/>
          </a:xfrm>
          <a:prstGeom prst="rect">
            <a:avLst/>
          </a:prstGeom>
        </p:spPr>
      </p:pic>
      <p:pic>
        <p:nvPicPr>
          <p:cNvPr id="3" name="Picture 2" descr="LLiconFosteringLiteracies.tiff"/>
          <p:cNvPicPr>
            <a:picLocks noChangeAspect="1"/>
          </p:cNvPicPr>
          <p:nvPr/>
        </p:nvPicPr>
        <p:blipFill rotWithShape="1">
          <a:blip r:embed="rId3" cstate="screen">
            <a:extLst>
              <a:ext uri="{28A0092B-C50C-407E-A947-70E740481C1C}">
                <a14:useLocalDpi xmlns:a14="http://schemas.microsoft.com/office/drawing/2010/main"/>
              </a:ext>
            </a:extLst>
          </a:blip>
          <a:srcRect l="6673" t="7676" r="7090" b="6571"/>
          <a:stretch/>
        </p:blipFill>
        <p:spPr>
          <a:xfrm>
            <a:off x="5398306" y="221905"/>
            <a:ext cx="1583446" cy="1499584"/>
          </a:xfrm>
          <a:prstGeom prst="rect">
            <a:avLst/>
          </a:prstGeom>
        </p:spPr>
      </p:pic>
      <p:pic>
        <p:nvPicPr>
          <p:cNvPr id="4" name="Picture 3" descr="LLiconGoals.tiff"/>
          <p:cNvPicPr>
            <a:picLocks noChangeAspect="1"/>
          </p:cNvPicPr>
          <p:nvPr/>
        </p:nvPicPr>
        <p:blipFill rotWithShape="1">
          <a:blip r:embed="rId4" cstate="screen">
            <a:extLst>
              <a:ext uri="{28A0092B-C50C-407E-A947-70E740481C1C}">
                <a14:useLocalDpi xmlns:a14="http://schemas.microsoft.com/office/drawing/2010/main"/>
              </a:ext>
            </a:extLst>
          </a:blip>
          <a:srcRect l="8301" t="7447" r="8651" b="7583"/>
          <a:stretch/>
        </p:blipFill>
        <p:spPr>
          <a:xfrm>
            <a:off x="2174013" y="273942"/>
            <a:ext cx="1505057" cy="1395511"/>
          </a:xfrm>
          <a:prstGeom prst="rect">
            <a:avLst/>
          </a:prstGeom>
        </p:spPr>
      </p:pic>
      <p:pic>
        <p:nvPicPr>
          <p:cNvPr id="5" name="Picture 4" descr="LLiconInstructionalDesign.tiff"/>
          <p:cNvPicPr>
            <a:picLocks noChangeAspect="1"/>
          </p:cNvPicPr>
          <p:nvPr/>
        </p:nvPicPr>
        <p:blipFill rotWithShape="1">
          <a:blip r:embed="rId5" cstate="screen">
            <a:extLst>
              <a:ext uri="{28A0092B-C50C-407E-A947-70E740481C1C}">
                <a14:useLocalDpi xmlns:a14="http://schemas.microsoft.com/office/drawing/2010/main"/>
              </a:ext>
            </a:extLst>
          </a:blip>
          <a:srcRect l="17151" t="12513" r="16053" b="3197"/>
          <a:stretch/>
        </p:blipFill>
        <p:spPr>
          <a:xfrm>
            <a:off x="3909050" y="133018"/>
            <a:ext cx="1259276" cy="1677359"/>
          </a:xfrm>
          <a:prstGeom prst="rect">
            <a:avLst/>
          </a:prstGeom>
        </p:spPr>
      </p:pic>
      <p:pic>
        <p:nvPicPr>
          <p:cNvPr id="6" name="Picture 5" descr="LLiconLearningEnvironments.tiff"/>
          <p:cNvPicPr>
            <a:picLocks noChangeAspect="1"/>
          </p:cNvPicPr>
          <p:nvPr/>
        </p:nvPicPr>
        <p:blipFill rotWithShape="1">
          <a:blip r:embed="rId6" cstate="screen">
            <a:extLst>
              <a:ext uri="{28A0092B-C50C-407E-A947-70E740481C1C}">
                <a14:useLocalDpi xmlns:a14="http://schemas.microsoft.com/office/drawing/2010/main"/>
              </a:ext>
            </a:extLst>
          </a:blip>
          <a:srcRect l="7409" t="8489" r="6838" b="7194"/>
          <a:stretch/>
        </p:blipFill>
        <p:spPr>
          <a:xfrm>
            <a:off x="7211730" y="190114"/>
            <a:ext cx="1693189" cy="1563167"/>
          </a:xfrm>
          <a:prstGeom prst="rect">
            <a:avLst/>
          </a:prstGeom>
        </p:spPr>
      </p:pic>
      <p:sp>
        <p:nvSpPr>
          <p:cNvPr id="7" name="TextBox 6"/>
          <p:cNvSpPr txBox="1"/>
          <p:nvPr/>
        </p:nvSpPr>
        <p:spPr>
          <a:xfrm>
            <a:off x="1855332" y="5873272"/>
            <a:ext cx="5769379" cy="830997"/>
          </a:xfrm>
          <a:prstGeom prst="rect">
            <a:avLst/>
          </a:prstGeom>
          <a:noFill/>
        </p:spPr>
        <p:txBody>
          <a:bodyPr wrap="square" rtlCol="0">
            <a:spAutoFit/>
          </a:bodyPr>
          <a:lstStyle/>
          <a:p>
            <a:pPr defTabSz="457200"/>
            <a:r>
              <a:rPr lang="en-US" sz="4800" b="1" kern="1200" dirty="0" smtClean="0">
                <a:solidFill>
                  <a:srgbClr val="DC0019"/>
                </a:solidFill>
                <a:latin typeface="Calibri"/>
                <a:ea typeface="+mn-ea"/>
                <a:cs typeface="+mn-cs"/>
              </a:rPr>
              <a:t>NON-HIERARCHICAL</a:t>
            </a:r>
            <a:r>
              <a:rPr lang="en-US" sz="4800" b="1" i="1" kern="1200" dirty="0" smtClean="0">
                <a:solidFill>
                  <a:srgbClr val="DC0019"/>
                </a:solidFill>
                <a:latin typeface="Calibri"/>
                <a:ea typeface="+mn-ea"/>
                <a:cs typeface="+mn-cs"/>
              </a:rPr>
              <a:t>!</a:t>
            </a:r>
            <a:endParaRPr lang="en-US" sz="4800" b="1" i="1" kern="1200" dirty="0">
              <a:solidFill>
                <a:srgbClr val="DC0019"/>
              </a:solidFill>
              <a:latin typeface="Calibri"/>
              <a:ea typeface="+mn-ea"/>
              <a:cs typeface="+mn-cs"/>
            </a:endParaRPr>
          </a:p>
        </p:txBody>
      </p:sp>
    </p:spTree>
    <p:extLst>
      <p:ext uri="{BB962C8B-B14F-4D97-AF65-F5344CB8AC3E}">
        <p14:creationId xmlns:p14="http://schemas.microsoft.com/office/powerpoint/2010/main" val="10023730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9187 0.11446 C 0.14675 0.13206 0.20041 0.15825 0.24609 0.20366 C 0.2506 0.22845 0.24921 0.25394 0.25303 0.27919 C 0.25564 0.2975 0.25703 0.31534 0.25824 0.3341 C 0.25755 0.35171 0.25824 0.36932 0.25651 0.38693 C 0.25477 0.40222 0.24122 0.4152 0.2341 0.42586 C 0.21622 0.45204 0.19538 0.47521 0.17071 0.4898 C 0.16811 0.49119 0.14327 0.49838 0.14154 0.49907 C 0.1207 0.49814 0.08787 0.50278 0.06443 0.49212 C 0.058 0.48355 0.05505 0.47799 0.05227 0.46687 C 0.05331 0.45157 0.05331 0.43605 0.05574 0.42122 C 0.05835 0.40292 0.07728 0.386 0.08839 0.37766 C 0.12313 0.35102 0.16776 0.35148 0.20666 0.34569 C 0.24487 0.34708 0.28325 0.34731 0.32163 0.35032 C 0.33084 0.35079 0.34421 0.36886 0.35081 0.37766 C 0.36002 0.38994 0.37217 0.405 0.37999 0.4189 C 0.38537 0.4284 0.38902 0.43999 0.39545 0.44856 C 0.4043 0.46038 0.41646 0.4715 0.42618 0.48285 C 0.43087 0.48841 0.43348 0.49189 0.43661 0.49907 C 0.43782 0.50185 0.43747 0.50695 0.4399 0.50811 C 0.45033 0.51274 0.46161 0.51205 0.47256 0.51506 C 0.48732 0.519 0.50816 0.52757 0.52223 0.53568 C 0.5488 0.55097 0.56877 0.57067 0.5943 0.58596 C 0.61253 0.59685 0.62955 0.60032 0.64918 0.60426 C 0.66915 0.61307 0.6629 0.60843 0.68183 0.57901 C 0.69225 0.56256 0.70198 0.54472 0.71274 0.52873 C 0.71795 0.52062 0.72455 0.5139 0.72976 0.50579 C 0.73827 0.49166 0.74574 0.47613 0.7572 0.46687 C 0.7638 0.45389 0.76675 0.44207 0.77092 0.42794 C 0.76502 0.39689 0.75894 0.37535 0.74869 0.34801 C 0.74435 0.33688 0.74157 0.32507 0.73324 0.31812 C 0.72837 0.31395 0.71969 0.31371 0.71431 0.3114 C 0.69677 0.31348 0.68843 0.31371 0.67488 0.32738 C 0.66932 0.33943 0.66533 0.35009 0.6629 0.36399 C 0.66533 0.38392 0.66498 0.3823 0.68009 0.3823 " pathEditMode="relative" ptsTypes="ffffffffffffffffffffffffffffffffffA">
                                      <p:cBhvr>
                                        <p:cTn id="6" dur="3000" fill="hold"/>
                                        <p:tgtEl>
                                          <p:spTgt spid="2"/>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0278 0.10542 C -0.00348 0.11446 -0.00261 0.12396 -0.00452 0.13276 C -0.00608 0.13878 -0.01303 0.14875 -0.01303 0.14875 C -0.01772 0.16682 -0.02918 0.18003 -0.03543 0.19694 C -0.03943 0.20713 -0.03509 0.20042 -0.03873 0.21293 C -0.0436 0.22845 -0.05992 0.24814 -0.06617 0.26089 C -0.08024 0.28823 -0.09188 0.31812 -0.10577 0.34569 C -0.11897 0.37117 -0.13408 0.39504 -0.14693 0.42122 C -0.15075 0.42864 -0.15318 0.43698 -0.15718 0.44416 C -0.16846 0.46385 -0.18392 0.47938 -0.19313 0.50116 C -0.1966 0.50903 -0.20025 0.51923 -0.20511 0.52641 C -0.20841 0.53105 -0.21553 0.54008 -0.21553 0.54008 C -0.22491 0.58155 -0.21831 0.54935 -0.21553 0.65686 C -0.21466 0.69115 -0.20824 0.69949 -0.18462 0.70713 C -0.13599 0.70482 -0.08736 0.70273 -0.03873 0.70042 C -0.02328 0.69926 -0.0165 0.69184 -0.00278 0.68443 C 0.00903 0.67794 0.0224 0.67261 0.0349 0.66821 C 0.03838 0.6652 0.0415 0.66126 0.04532 0.65894 C 0.04897 0.65686 0.05349 0.65686 0.05731 0.65454 C 0.06165 0.65153 0.06929 0.64319 0.06929 0.64319 C 0.08753 0.60635 0.06391 0.57136 0.04689 0.54472 C 0.02987 0.51807 0.04671 0.53892 0.02987 0.51506 C -0.02154 0.44277 0.03074 0.51598 -0.00799 0.46918 C -0.03213 0.43999 -0.03543 0.42748 -0.06791 0.42122 C -0.07486 0.42192 -0.08198 0.42076 -0.08858 0.42354 C -0.09222 0.4247 -0.09413 0.43003 -0.09709 0.43257 C -0.10438 0.43814 -0.1122 0.443 -0.11949 0.44856 C -0.14571 0.46802 -0.17333 0.49397 -0.18965 0.52873 C -0.19208 0.54078 -0.19434 0.54657 -0.18635 0.5607 C -0.18427 0.56441 -0.17941 0.56371 -0.17593 0.56534 C -0.15422 0.56302 -0.13251 0.56232 -0.11081 0.55839 C -0.10316 0.55676 -0.09622 0.5519 -0.08858 0.54935 C -0.05679 0.53776 -0.02466 0.52247 0.00746 0.51274 C 0.03786 0.50324 0.0679 0.49212 0.09847 0.48285 C 0.10802 0.47567 0.11844 0.47057 0.12764 0.46246 C 0.13199 0.45852 0.13529 0.4525 0.13963 0.44856 C 0.14501 0.44323 0.15126 0.43999 0.15665 0.43489 C 0.16151 0.43003 0.16551 0.424 0.17037 0.4189 C 0.1886 0.39898 0.20614 0.38206 0.21848 0.35472 C 0.21952 0.34847 0.22039 0.34221 0.22195 0.33642 C 0.22264 0.33318 0.22438 0.3304 0.22525 0.32738 C 0.22924 0.3107 0.22924 0.29124 0.24418 0.28614 C 0.2579 0.28684 0.27162 0.28637 0.28534 0.28846 C 0.29767 0.29008 0.30531 0.31279 0.31104 0.32507 C 0.31556 0.3348 0.32077 0.33966 0.3265 0.34801 C 0.3331 0.35727 0.34057 0.36608 0.34543 0.37766 C 0.34821 0.38438 0.35116 0.3911 0.35394 0.39828 C 0.35863 0.41103 0.36766 0.43721 0.36766 0.43721 C 0.37044 0.45574 0.37235 0.47382 0.37634 0.49212 C 0.37808 0.51019 0.37964 0.52873 0.38138 0.54703 C 0.38016 0.56765 0.38068 0.58827 0.37791 0.60866 C 0.37704 0.61399 0.36505 0.6228 0.36262 0.62488 C 0.30705 0.66705 0.38972 0.60171 0.33171 0.65222 C 0.32563 0.65732 0.31868 0.66056 0.31278 0.66589 C 0.26971 0.70505 0.23497 0.75231 0.18253 0.76668 C 0.16134 0.76506 0.1398 0.76598 0.11896 0.76205 C 0.09743 0.75764 0.08162 0.73169 0.06234 0.71872 C 0.0415 0.70459 0.01979 0.69555 -0.00278 0.68883 C -0.01511 0.68072 -0.0198 0.67933 -0.02675 0.66381 C -0.03265 0.6323 -0.02744 0.655 -0.06114 0.60171 C -0.07781 0.57576 -0.09587 0.54958 -0.11428 0.52641 C -0.12036 0.51877 -0.12817 0.51413 -0.13321 0.50579 C -0.1412 0.49305 -0.14519 0.48216 -0.15544 0.47382 C -0.16655 0.45389 -0.16534 0.44485 -0.17437 0.42122 C -0.18618 0.39087 -0.19834 0.3721 -0.20685 0.34105 C -0.21101 0.32599 -0.2157 0.3107 -0.21883 0.29541 C -0.22022 0.28915 -0.22091 0.2829 -0.2223 0.27711 C -0.223 0.27479 -0.22404 0.27016 -0.22404 0.27016 " pathEditMode="relative" ptsTypes="fffffffffffffffffffffffffffffffffffffffffffffffffffffffffffffffffffA">
                                      <p:cBhvr>
                                        <p:cTn id="8" dur="3100" fill="hold"/>
                                        <p:tgtEl>
                                          <p:spTgt spid="4"/>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00035 0.11909 C -0.01424 0.12071 -0.025 0.12558 -0.03907 0.12813 C -0.05939 0.14156 -0.09083 0.14666 -0.11288 0.14875 C -0.13112 0.15477 -0.14935 0.16334 -0.16776 0.16705 C -0.2018 0.17354 -0.21674 0.17168 -0.24661 0.19462 C -0.25547 0.20111 -0.26241 0.20366 -0.27058 0.21293 C -0.27561 0.21826 -0.28621 0.23957 -0.28951 0.2449 C -0.30184 0.26367 -0.30826 0.26367 -0.31695 0.29078 C -0.31868 0.29611 -0.32042 0.30143 -0.32216 0.30676 C -0.32441 0.31279 -0.32893 0.32507 -0.32893 0.32507 C -0.33344 0.35426 -0.34456 0.40639 -0.31695 0.4189 C -0.30774 0.42307 -0.29749 0.42307 -0.28777 0.42586 C -0.25981 0.42354 -0.23167 0.42261 -0.20371 0.4189 C -0.19729 0.41798 -0.19138 0.41404 -0.18496 0.41195 C -0.14779 0.39944 -0.12087 0.38322 -0.09065 0.35241 C -0.08839 0.34615 -0.08249 0.34059 -0.0837 0.3341 C -0.08544 0.32484 -0.08596 0.3151 -0.08891 0.30676 C -0.09274 0.29611 -0.10819 0.29286 -0.11462 0.28846 C -0.11844 0.28591 -0.12122 0.28128 -0.12486 0.27919 C -0.13337 0.27433 -0.14692 0.27363 -0.15578 0.27016 C -0.18148 0.27155 -0.20736 0.27085 -0.23289 0.27479 C -0.24505 0.27641 -0.25963 0.29333 -0.26901 0.30213 C -0.28308 0.31487 -0.27961 0.30723 -0.29298 0.32275 C -0.30965 0.34175 -0.32771 0.37372 -0.33918 0.39828 C -0.35706 0.43559 -0.36401 0.47822 -0.37877 0.51738 C -0.38277 0.54796 -0.38433 0.57391 -0.37877 0.60658 C -0.37582 0.62442 -0.35116 0.63508 -0.34265 0.63855 C -0.2994 0.65593 -0.2539 0.66543 -0.20892 0.67053 C -0.16898 0.6696 -0.12903 0.66983 -0.08891 0.66821 C -0.08041 0.66775 -0.0719 0.6652 -0.06321 0.66381 C -0.0587 0.66288 -0.04932 0.66149 -0.04932 0.66149 C -0.03525 0.65662 -0.01771 0.65315 -0.00486 0.64319 C 0.0205 0.62303 0.03804 0.59453 0.05871 0.56765 C 0.06722 0.54425 0.06843 0.52919 0.07069 0.50347 C 0.06947 0.48216 0.06947 0.46061 0.06722 0.43953 C 0.06531 0.42354 0.05228 0.40894 0.04499 0.39828 C 0.0363 0.38577 0.0271 0.37511 0.01755 0.36399 C 0.01129 0.35681 0.00643 0.34592 -0.00138 0.34337 C -0.0118 0.33966 -0.0217 0.33596 -0.0323 0.3341 C -0.05227 0.3348 -0.07242 0.33387 -0.09221 0.33642 C -0.09829 0.33712 -0.10368 0.34129 -0.10941 0.34337 C -0.17488 0.36585 -0.11549 0.34175 -0.15057 0.35936 C -0.17071 0.36932 -0.18513 0.3765 -0.20371 0.38902 C -0.20771 0.39156 -0.21222 0.39249 -0.2157 0.39597 C -0.22438 0.40408 -0.23133 0.4152 -0.23984 0.42354 C -0.26728 0.44902 -0.29246 0.47567 -0.31695 0.50579 C -0.32094 0.51042 -0.32528 0.51436 -0.32893 0.51946 C -0.33275 0.52433 -0.33535 0.53081 -0.33918 0.53568 C -0.35845 0.55978 -0.38016 0.57762 -0.40274 0.59499 C -0.41299 0.60264 -0.42045 0.60797 -0.43192 0.61121 C -0.43765 0.6126 -0.44911 0.61561 -0.44911 0.61561 C -0.47273 0.61353 -0.48489 0.61863 -0.49183 0.58827 C -0.49617 0.54912 -0.49617 0.55584 -0.49027 0.4898 C -0.48992 0.48471 -0.48662 0.48077 -0.48506 0.47613 C -0.4802 0.46084 -0.47516 0.44717 -0.4696 0.43257 C -0.45953 0.40547 -0.44946 0.37859 -0.43539 0.35472 C -0.43348 0.35125 -0.43035 0.34916 -0.42844 0.34569 C -0.41924 0.32831 -0.41542 0.31487 -0.40274 0.30213 C -0.39631 0.288 -0.38694 0.27803 -0.37877 0.26552 C -0.37374 0.25741 -0.37235 0.24606 -0.36505 0.24027 C -0.3588 0.23471 -0.3562 0.22891 -0.35133 0.22196 C -0.3423 0.20829 -0.33258 0.19509 -0.32216 0.18327 C -0.31243 0.17168 -0.29628 0.15315 -0.28951 0.13971 C -0.28725 0.13508 -0.28673 0.1272 -0.28273 0.12604 C -0.28047 0.12511 -0.27579 0.12372 -0.27579 0.12372 " pathEditMode="relative" ptsTypes="ffffffffffffffffffffffffffffffffffffffffffffffffffffffffffffffffA">
                                      <p:cBhvr>
                                        <p:cTn id="10" dur="3300" fill="hold"/>
                                        <p:tgtEl>
                                          <p:spTgt spid="3"/>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00348 0.11446 C -0.01372 0.11585 -0.01963 0.11631 -0.02918 0.11909 C -0.03752 0.12117 -0.04481 0.12604 -0.05315 0.12813 C -0.06496 0.13577 -0.07972 0.13716 -0.09257 0.14203 C -0.11359 0.14967 -0.1339 0.15825 -0.1544 0.16705 C -0.16464 0.17794 -0.17593 0.18767 -0.18687 0.19694 C -0.19208 0.20574 -0.19591 0.21524 -0.20059 0.22428 C -0.20233 0.23725 -0.20407 0.24838 -0.20754 0.26089 C -0.20667 0.27224 -0.20685 0.28429 -0.20424 0.29541 C -0.2032 0.29889 -0.19973 0.30004 -0.19729 0.30213 C -0.18548 0.31209 -0.16603 0.31001 -0.15266 0.3114 C -0.13217 0.30978 -0.1115 0.30978 -0.09083 0.30676 C -0.08007 0.30514 -0.06843 0.29564 -0.05836 0.29078 C -0.04325 0.2829 -0.02727 0.2778 -0.01199 0.27016 C 0.03213 0.24745 -0.00018 0.25927 0.02917 0.24953 C 0.03595 0.24374 0.04307 0.23934 0.04984 0.23355 C 0.06269 0.20968 0.05262 0.18628 0.03438 0.174 C 0.01372 0.15987 -0.01025 0.15801 -0.03265 0.1557 C -0.09552 0.15639 -0.15857 0.15662 -0.22143 0.15801 C -0.26207 0.15871 -0.3114 0.17284 -0.34144 0.21293 C -0.35551 0.23169 -0.36228 0.25231 -0.37218 0.27479 C -0.37427 0.28753 -0.37757 0.29842 -0.37895 0.3114 C -0.37791 0.3304 -0.37913 0.34986 -0.37566 0.36863 C -0.3727 0.38554 -0.35238 0.40431 -0.34144 0.40964 C -0.31192 0.42354 -0.28326 0.43234 -0.25235 0.43721 C -0.21952 0.43373 -0.21258 0.43929 -0.18878 0.42354 C -0.18045 0.41798 -0.16464 0.40523 -0.16464 0.40523 C -0.157 0.39249 -0.14867 0.38345 -0.14398 0.36863 C -0.14207 0.34754 -0.14016 0.33827 -0.14571 0.31371 C -0.14884 0.30051 -0.17541 0.28081 -0.17854 0.27919 C -0.20754 0.26251 -0.22925 0.25231 -0.26068 0.24722 C -0.27857 0.24861 -0.29663 0.24768 -0.31383 0.25185 C -0.31973 0.25301 -0.32407 0.2595 -0.32928 0.2632 C -0.34804 0.27548 -0.36576 0.29008 -0.38243 0.30676 C -0.39441 0.31812 -0.40448 0.33295 -0.41682 0.34337 C -0.46423 0.3823 -0.51095 0.42192 -0.55228 0.4715 C -0.57972 0.50394 -0.60785 0.53707 -0.63113 0.5746 C -0.63929 0.58735 -0.64762 0.59244 -0.65353 0.6089 C -0.65683 0.6177 -0.66551 0.63392 -0.66551 0.63392 C -0.66621 0.63693 -0.66725 0.63994 -0.66725 0.64319 C -0.66725 0.65755 -0.66708 0.67215 -0.66551 0.68674 C -0.66499 0.69254 -0.64919 0.70783 -0.64485 0.71177 C -0.6438 0.71409 -0.64311 0.71687 -0.64137 0.71872 C -0.64016 0.72011 -0.63634 0.71849 -0.63634 0.72104 C -0.63634 0.72358 -0.63964 0.72405 -0.64137 0.72544 C -0.64589 0.72868 -0.6504 0.73216 -0.65509 0.73471 C -0.6768 0.74606 -0.69921 0.75649 -0.72213 0.76205 C -0.76034 0.75741 -0.76398 0.76483 -0.78031 0.72544 C -0.79455 0.61422 -0.75808 0.52873 -0.71518 0.44184 C -0.70633 0.42354 -0.70633 0.42006 -0.69469 0.40292 C -0.66551 0.35959 -0.68392 0.39064 -0.65683 0.35472 C -0.63807 0.32947 -0.61897 0.29935 -0.59518 0.28151 C -0.5627 0.25672 -0.52571 0.24305 -0.48872 0.23818 C -0.46301 0.23888 -0.43731 0.23749 -0.41161 0.24027 C -0.40796 0.2405 -0.40501 0.24513 -0.40136 0.24722 C -0.38139 0.25741 -0.39632 0.24444 -0.37218 0.26089 C -0.34787 0.27711 -0.35898 0.27201 -0.33953 0.27919 C -0.3338 0.28498 -0.32599 0.2924 -0.32095 0.29981 C -0.31313 0.3114 -0.31192 0.32182 -0.30549 0.3341 C -0.2916 0.38925 -0.33345 0.42145 -0.36523 0.43721 C -0.37253 0.44068 -0.38017 0.44184 -0.38764 0.44416 C -0.39337 0.44578 -0.40483 0.44856 -0.40483 0.44856 C -0.43488 0.44601 -0.43158 0.45505 -0.43557 0.42794 C -0.43262 0.38647 -0.43679 0.36816 -0.4064 0.35472 C -0.40257 0.36283 -0.40327 0.3589 -0.40327 0.36631 " pathEditMode="relative" ptsTypes="ffffffffffffffffffffffffffffffffffffffffffffffffffffffffffffffffA">
                                      <p:cBhvr>
                                        <p:cTn id="12" dur="3400" fill="hold"/>
                                        <p:tgtEl>
                                          <p:spTgt spid="6"/>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00261 0.12604 L -0.01807 0.13508 C -0.01807 0.13508 -0.01807 0.13508 -0.01807 0.13508 C -0.02588 0.14017 -0.03213 0.14736 -0.0403 0.15106 C -0.05645 0.17238 -0.03786 0.14991 -0.05575 0.16497 C -0.05784 0.16659 -0.05923 0.16937 -0.06096 0.17168 C -0.06843 0.18003 -0.07642 0.18651 -0.08493 0.19231 C -0.09535 0.20644 -0.11046 0.21246 -0.12088 0.2266 C -0.1339 0.24374 -0.12696 0.23725 -0.14155 0.24722 C -0.15197 0.26112 -0.15544 0.26969 -0.15857 0.28846 C -0.15804 0.29611 -0.15943 0.30421 -0.157 0.3114 C -0.15527 0.31696 -0.13408 0.32993 -0.12956 0.33202 C -0.11133 0.33109 -0.09309 0.33132 -0.07468 0.3297 C -0.06339 0.32854 -0.05367 0.3202 -0.04377 0.31371 C -0.01876 0.2968 0.00486 0.27919 0.02831 0.25857 C 0.02587 0.24907 0.02553 0.23679 0.0198 0.23123 C 0.01719 0.22868 0.01389 0.22822 0.01111 0.2266 C -0.00886 0.21339 -0.0304 0.20783 -0.05228 0.20366 C -0.095 0.20482 -0.15822 0.20296 -0.20146 0.2266 C -0.21727 0.23494 -0.23342 0.24235 -0.24783 0.25417 C -0.25825 0.26251 -0.26815 0.27178 -0.27875 0.27919 C -0.28951 0.28614 -0.29646 0.29031 -0.30619 0.29981 C -0.31661 0.30954 -0.32616 0.31881 -0.3371 0.32738 C -0.34474 0.33318 -0.34908 0.33387 -0.35586 0.34105 C -0.37097 0.35658 -0.35516 0.34523 -0.36958 0.35472 C -0.37427 0.36075 -0.37982 0.36585 -0.3833 0.37303 C -0.38451 0.37535 -0.38538 0.37789 -0.38677 0.37998 C -0.39632 0.39272 -0.39146 0.38021 -0.39875 0.39597 C -0.40553 0.40987 -0.4123 0.42516 -0.42098 0.43721 C -0.42168 0.44022 -0.42289 0.443 -0.42272 0.44624 C -0.41994 0.50579 -0.42619 0.50788 -0.39528 0.52178 C -0.33658 0.51807 -0.33866 0.52085 -0.29594 0.51274 C -0.2751 0.50857 -0.25513 0.50023 -0.23411 0.49675 C -0.19677 0.47984 -0.15839 0.46594 -0.11914 0.46015 C -0.08371 0.44207 -0.04273 0.4532 -0.00608 0.45551 C 0.00469 0.46965 0.00746 0.4715 0.01111 0.4898 C 0.00799 0.5132 -0.00139 0.52294 -0.01286 0.54008 C -0.01685 0.54564 -0.01945 0.55445 -0.02484 0.5563 C -0.03248 0.55839 -0.04724 0.56534 -0.04724 0.56534 C -0.0561 0.57414 -0.06096 0.57345 -0.07121 0.57669 C -0.09587 0.57576 -0.12105 0.5797 -0.14485 0.57229 C -0.1504 0.57043 -0.15509 0.56719 -0.1603 0.56534 C -0.16569 0.56325 -0.17072 0.56209 -0.17576 0.5607 C -0.18792 0.54726 -0.20407 0.53637 -0.21362 0.51946 C -0.2164 0.51436 -0.21848 0.5088 -0.22039 0.50347 C -0.22421 0.49282 -0.23064 0.4715 -0.23064 0.4715 C -0.23359 0.45227 -0.23585 0.43327 -0.23759 0.41427 C -0.23585 0.39133 -0.2355 0.36816 -0.23238 0.34569 C -0.2296 0.3253 -0.21466 0.30746 -0.20494 0.29309 C -0.16516 0.23308 -0.11272 0.19439 -0.05228 0.18767 C -0.03526 0.18906 -0.01807 0.18976 -0.00087 0.19231 C 0.02014 0.19509 0.0389 0.21571 0.05227 0.23586 C 0.05818 0.24467 0.06582 0.25139 0.06947 0.2632 C 0.07051 0.26691 0.07138 0.27108 0.07294 0.27479 C 0.07485 0.27942 0.07832 0.28313 0.07971 0.28846 C 0.08284 0.30143 0.08562 0.31395 0.0917 0.32507 C 0.09899 0.36283 0.11306 0.38878 0.12608 0.42354 C 0.1266 0.42725 0.12608 0.43165 0.12765 0.43489 C 0.12921 0.43744 0.14189 0.44485 0.14501 0.44624 C 0.153 0.45273 0.1603 0.46107 0.16898 0.46687 C 0.18096 0.47474 0.19381 0.48146 0.20493 0.49212 C 0.20684 0.49397 0.20805 0.49722 0.21014 0.49907 C 0.215 0.50324 0.23046 0.51506 0.23758 0.51738 C 0.25825 0.52363 0.27839 0.5322 0.29923 0.538 C 0.30878 0.53151 0.31903 0.52687 0.32841 0.51946 C 0.3496 0.50231 0.33466 0.50602 0.36783 0.48749 C 0.37513 0.48332 0.38294 0.48054 0.39024 0.47613 C 0.40778 0.46524 0.38972 0.4715 0.40726 0.46687 C 0.41559 0.4613 0.41889 0.45621 0.42445 0.44624 C 0.42549 0.43929 0.42827 0.43281 0.42792 0.42586 C 0.42636 0.39875 0.42393 0.40199 0.41247 0.38693 C 0.40639 0.37882 0.40257 0.37048 0.39527 0.36399 C 0.38867 0.35218 0.38121 0.34105 0.37478 0.3297 C 0.37322 0.32692 0.37287 0.32298 0.37131 0.32043 C 0.3694 0.31742 0.36644 0.31626 0.36453 0.31371 C 0.35324 0.29865 0.36523 0.30978 0.35411 0.2975 C 0.33657 0.27803 0.31243 0.2727 0.29072 0.27016 C 0.2803 0.26436 0.2704 0.25834 0.25981 0.25417 C 0.24869 0.24977 0.23688 0.24977 0.2256 0.24722 C 0.21587 0.24791 0.20597 0.24814 0.19642 0.24953 C 0.17853 0.25162 0.16603 0.27224 0.15179 0.28383 C 0.14727 0.29263 0.14154 0.29634 0.13633 0.30445 C 0.13442 0.30723 0.13338 0.3114 0.13129 0.31371 C 0.12765 0.31673 0.12296 0.31626 0.11914 0.31812 C 0.11167 0.31719 0.10403 0.31812 0.09691 0.3158 C 0.09135 0.31395 0.08857 0.29842 0.08666 0.29309 C 0.08874 0.25649 0.08544 0.24027 0.09864 0.21524 C 0.10246 0.19462 0.09708 0.21895 0.10715 0.18999 C 0.11115 0.17794 0.11462 0.16242 0.12261 0.15338 C 0.12504 0.15037 0.12851 0.14921 0.13129 0.14666 C 0.1332 0.14458 0.13424 0.14133 0.13633 0.13971 C 0.1464 0.13044 0.15561 0.12743 0.16707 0.12372 C 0.18357 0.1126 0.19468 0.11029 0.21361 0.10774 C 0.22612 0.10843 0.23862 0.10797 0.2513 0.10982 C 0.25599 0.11029 0.2605 0.11237 0.26502 0.11446 C 0.26832 0.11585 0.27527 0.11909 0.27527 0.11909 " pathEditMode="relative" ptsTypes="FffffffffffffffffffffffffffffffffffffffffffffffffffffffffffffffffffffffffffffffffffffffffffffffA">
                                      <p:cBhvr>
                                        <p:cTn id="14" dur="34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31038" y="248295"/>
            <a:ext cx="3271048" cy="584776"/>
          </a:xfrm>
          <a:prstGeom prst="rect">
            <a:avLst/>
          </a:prstGeom>
          <a:noFill/>
        </p:spPr>
        <p:txBody>
          <a:bodyPr wrap="none" rtlCol="0">
            <a:spAutoFit/>
          </a:bodyPr>
          <a:lstStyle/>
          <a:p>
            <a:pPr defTabSz="457200"/>
            <a:r>
              <a:rPr lang="en-US" sz="3200" b="1" kern="1200" dirty="0" smtClean="0">
                <a:solidFill>
                  <a:srgbClr val="EEECE1">
                    <a:lumMod val="50000"/>
                  </a:srgbClr>
                </a:solidFill>
                <a:latin typeface="Calibri"/>
                <a:ea typeface="+mn-ea"/>
                <a:cs typeface="+mn-cs"/>
              </a:rPr>
              <a:t>Growth Indicators</a:t>
            </a:r>
            <a:endParaRPr lang="en-US" sz="3200" b="1" kern="1200" dirty="0">
              <a:solidFill>
                <a:srgbClr val="EEECE1">
                  <a:lumMod val="50000"/>
                </a:srgbClr>
              </a:solidFill>
              <a:latin typeface="Calibri"/>
              <a:ea typeface="+mn-ea"/>
              <a:cs typeface="+mn-cs"/>
            </a:endParaRPr>
          </a:p>
        </p:txBody>
      </p:sp>
      <p:pic>
        <p:nvPicPr>
          <p:cNvPr id="3" name="Picture 2" descr="LLcontinuum.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33071"/>
            <a:ext cx="9144000" cy="1243377"/>
          </a:xfrm>
          <a:prstGeom prst="rect">
            <a:avLst/>
          </a:prstGeom>
        </p:spPr>
      </p:pic>
      <p:grpSp>
        <p:nvGrpSpPr>
          <p:cNvPr id="6" name="Group 5"/>
          <p:cNvGrpSpPr/>
          <p:nvPr/>
        </p:nvGrpSpPr>
        <p:grpSpPr>
          <a:xfrm>
            <a:off x="391942" y="2364211"/>
            <a:ext cx="8418908" cy="4080231"/>
            <a:chOff x="391942" y="2364211"/>
            <a:chExt cx="8418908" cy="4080231"/>
          </a:xfrm>
        </p:grpSpPr>
        <p:sp>
          <p:nvSpPr>
            <p:cNvPr id="5" name="Rectangle 4"/>
            <p:cNvSpPr/>
            <p:nvPr/>
          </p:nvSpPr>
          <p:spPr>
            <a:xfrm>
              <a:off x="391942" y="2364211"/>
              <a:ext cx="8418908" cy="4080231"/>
            </a:xfrm>
            <a:prstGeom prst="rect">
              <a:avLst/>
            </a:prstGeom>
            <a:solidFill>
              <a:schemeClr val="bg2">
                <a:lumMod val="50000"/>
              </a:schemeClr>
            </a:solidFill>
            <a:ln>
              <a:solidFill>
                <a:schemeClr val="bg2">
                  <a:lumMod val="50000"/>
                </a:schemeClr>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latin typeface="Calibri"/>
              </a:endParaRPr>
            </a:p>
          </p:txBody>
        </p:sp>
        <p:sp>
          <p:nvSpPr>
            <p:cNvPr id="4" name="TextBox 3"/>
            <p:cNvSpPr txBox="1"/>
            <p:nvPr/>
          </p:nvSpPr>
          <p:spPr>
            <a:xfrm>
              <a:off x="533045" y="2442611"/>
              <a:ext cx="8183742" cy="3876958"/>
            </a:xfrm>
            <a:prstGeom prst="rect">
              <a:avLst/>
            </a:prstGeom>
            <a:noFill/>
          </p:spPr>
          <p:txBody>
            <a:bodyPr wrap="square" rtlCol="0">
              <a:spAutoFit/>
            </a:bodyPr>
            <a:lstStyle/>
            <a:p>
              <a:pPr defTabSz="457200">
                <a:lnSpc>
                  <a:spcPct val="110000"/>
                </a:lnSpc>
              </a:pPr>
              <a:r>
                <a:rPr lang="en-US" sz="2800" b="1" kern="1200" dirty="0" smtClean="0">
                  <a:solidFill>
                    <a:prstClr val="white"/>
                  </a:solidFill>
                  <a:latin typeface="Calibri"/>
                  <a:ea typeface="+mn-ea"/>
                  <a:cs typeface="+mn-cs"/>
                </a:rPr>
                <a:t>The goal is to get all schools on the path to providing the very best learning environments and library programs possible to support students academically and personally in learning to learn. Every school will find itself somewhere at a different place on the continuum for each indicator. The continuum will assist decision makers to determine what results have been achieved and also to provide future goals. </a:t>
              </a:r>
              <a:endParaRPr lang="en-US" sz="1800" b="1" kern="1200" dirty="0">
                <a:solidFill>
                  <a:prstClr val="white"/>
                </a:solidFill>
                <a:latin typeface="Calibri"/>
                <a:ea typeface="+mn-ea"/>
                <a:cs typeface="+mn-cs"/>
              </a:endParaRPr>
            </a:p>
          </p:txBody>
        </p:sp>
      </p:grpSp>
      <p:sp>
        <p:nvSpPr>
          <p:cNvPr id="7" name="TextBox 6"/>
          <p:cNvSpPr txBox="1"/>
          <p:nvPr/>
        </p:nvSpPr>
        <p:spPr>
          <a:xfrm>
            <a:off x="7301874" y="358588"/>
            <a:ext cx="1556836" cy="369332"/>
          </a:xfrm>
          <a:prstGeom prst="rect">
            <a:avLst/>
          </a:prstGeom>
          <a:noFill/>
          <a:ln w="38100" cmpd="sng">
            <a:solidFill>
              <a:schemeClr val="accent1"/>
            </a:solidFill>
          </a:ln>
        </p:spPr>
        <p:txBody>
          <a:bodyPr wrap="none" rtlCol="0">
            <a:spAutoFit/>
          </a:bodyPr>
          <a:lstStyle/>
          <a:p>
            <a:pPr defTabSz="457200"/>
            <a:r>
              <a:rPr lang="en-US" sz="1800" kern="1200" dirty="0" smtClean="0">
                <a:solidFill>
                  <a:prstClr val="black"/>
                </a:solidFill>
                <a:latin typeface="Calibri"/>
                <a:ea typeface="+mn-ea"/>
                <a:cs typeface="+mn-cs"/>
              </a:rPr>
              <a:t> </a:t>
            </a:r>
            <a:r>
              <a:rPr lang="en-US" sz="1800" b="1" kern="1200" dirty="0" smtClean="0">
                <a:solidFill>
                  <a:srgbClr val="1F497D"/>
                </a:solidFill>
                <a:latin typeface="Calibri"/>
                <a:ea typeface="+mn-ea"/>
                <a:cs typeface="+mn-cs"/>
              </a:rPr>
              <a:t>See page 8 - 9</a:t>
            </a:r>
            <a:endParaRPr lang="en-US" sz="1800" b="1" kern="1200" dirty="0">
              <a:solidFill>
                <a:srgbClr val="1F497D"/>
              </a:solidFill>
              <a:latin typeface="Calibri"/>
              <a:ea typeface="+mn-ea"/>
              <a:cs typeface="+mn-cs"/>
            </a:endParaRPr>
          </a:p>
        </p:txBody>
      </p:sp>
    </p:spTree>
    <p:extLst>
      <p:ext uri="{BB962C8B-B14F-4D97-AF65-F5344CB8AC3E}">
        <p14:creationId xmlns:p14="http://schemas.microsoft.com/office/powerpoint/2010/main" val="14602145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4000" y="3835400"/>
            <a:ext cx="8674100" cy="2692400"/>
            <a:chOff x="254000" y="3835400"/>
            <a:chExt cx="8674100" cy="2692400"/>
          </a:xfrm>
        </p:grpSpPr>
        <p:sp>
          <p:nvSpPr>
            <p:cNvPr id="3" name="Rectangle 2"/>
            <p:cNvSpPr/>
            <p:nvPr/>
          </p:nvSpPr>
          <p:spPr>
            <a:xfrm>
              <a:off x="254000" y="3835400"/>
              <a:ext cx="8674100" cy="2692400"/>
            </a:xfrm>
            <a:prstGeom prst="rect">
              <a:avLst/>
            </a:prstGeom>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 name="TextBox 1"/>
            <p:cNvSpPr txBox="1"/>
            <p:nvPr/>
          </p:nvSpPr>
          <p:spPr>
            <a:xfrm>
              <a:off x="355600" y="3944338"/>
              <a:ext cx="8470900" cy="2474524"/>
            </a:xfrm>
            <a:prstGeom prst="rect">
              <a:avLst/>
            </a:prstGeom>
            <a:noFill/>
          </p:spPr>
          <p:txBody>
            <a:bodyPr wrap="square" rtlCol="0">
              <a:spAutoFit/>
            </a:bodyPr>
            <a:lstStyle/>
            <a:p>
              <a:pPr>
                <a:lnSpc>
                  <a:spcPct val="120000"/>
                </a:lnSpc>
              </a:pPr>
              <a:r>
                <a:rPr lang="en-US" sz="2000" b="1" i="1" dirty="0" smtClean="0">
                  <a:solidFill>
                    <a:schemeClr val="bg1"/>
                  </a:solidFill>
                </a:rPr>
                <a:t>Under </a:t>
              </a:r>
              <a:r>
                <a:rPr lang="en-US" sz="2000" b="1" i="1" dirty="0">
                  <a:solidFill>
                    <a:schemeClr val="bg1"/>
                  </a:solidFill>
                </a:rPr>
                <a:t>this view of a library ecosystem, all types of libraries work together to deliver learning opportunities for people of all ages. </a:t>
              </a:r>
              <a:endParaRPr lang="en-US" sz="2000" b="1" i="1" dirty="0" smtClean="0">
                <a:solidFill>
                  <a:schemeClr val="bg1"/>
                </a:solidFill>
              </a:endParaRPr>
            </a:p>
            <a:p>
              <a:pPr>
                <a:lnSpc>
                  <a:spcPct val="120000"/>
                </a:lnSpc>
              </a:pPr>
              <a:endParaRPr lang="en-US" b="1" i="1" dirty="0">
                <a:solidFill>
                  <a:schemeClr val="bg1"/>
                </a:solidFill>
              </a:endParaRPr>
            </a:p>
            <a:p>
              <a:pPr>
                <a:lnSpc>
                  <a:spcPct val="120000"/>
                </a:lnSpc>
              </a:pPr>
              <a:r>
                <a:rPr lang="en-US" sz="2000" b="1" i="1" dirty="0">
                  <a:solidFill>
                    <a:schemeClr val="bg1"/>
                  </a:solidFill>
                </a:rPr>
                <a:t>We all deserve the right to libraries and must understand that, when one part of the ecosystem is under threat, we all pay the price</a:t>
              </a:r>
              <a:r>
                <a:rPr lang="en-US" sz="2000" b="1" i="1" dirty="0" smtClean="0">
                  <a:solidFill>
                    <a:schemeClr val="bg1"/>
                  </a:solidFill>
                </a:rPr>
                <a:t>.</a:t>
              </a:r>
            </a:p>
            <a:p>
              <a:endParaRPr lang="en-US" b="1" dirty="0">
                <a:solidFill>
                  <a:schemeClr val="bg1"/>
                </a:solidFill>
              </a:endParaRPr>
            </a:p>
            <a:p>
              <a:pPr algn="r"/>
              <a:r>
                <a:rPr lang="en-US" dirty="0" smtClean="0">
                  <a:solidFill>
                    <a:schemeClr val="bg1"/>
                  </a:solidFill>
                </a:rPr>
                <a:t>Barbara K. Stripling, ALA President 2014. </a:t>
              </a:r>
              <a:r>
                <a:rPr lang="en-US" b="1" i="1" dirty="0" smtClean="0">
                  <a:solidFill>
                    <a:schemeClr val="bg1"/>
                  </a:solidFill>
                </a:rPr>
                <a:t>Our Library Ecosystem is Under Threat</a:t>
              </a:r>
            </a:p>
            <a:p>
              <a:pPr algn="r"/>
              <a:r>
                <a:rPr lang="en-US" dirty="0" smtClean="0">
                  <a:solidFill>
                    <a:schemeClr val="bg1"/>
                  </a:solidFill>
                  <a:hlinkClick r:id="rId2"/>
                </a:rPr>
                <a:t>Huffington Post, April 16, 2014</a:t>
              </a:r>
              <a:endParaRPr lang="en-US" dirty="0">
                <a:solidFill>
                  <a:schemeClr val="bg1"/>
                </a:solidFill>
              </a:endParaRPr>
            </a:p>
          </p:txBody>
        </p:sp>
      </p:grpSp>
      <p:graphicFrame>
        <p:nvGraphicFramePr>
          <p:cNvPr id="9" name="Diagram 8"/>
          <p:cNvGraphicFramePr/>
          <p:nvPr>
            <p:extLst>
              <p:ext uri="{D42A27DB-BD31-4B8C-83A1-F6EECF244321}">
                <p14:modId xmlns:p14="http://schemas.microsoft.com/office/powerpoint/2010/main" val="388116892"/>
              </p:ext>
            </p:extLst>
          </p:nvPr>
        </p:nvGraphicFramePr>
        <p:xfrm>
          <a:off x="1028700" y="165100"/>
          <a:ext cx="7683500" cy="5067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50019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385916" y="1112021"/>
            <a:ext cx="3358835" cy="4437746"/>
            <a:chOff x="5385916" y="324346"/>
            <a:chExt cx="3358835" cy="4437746"/>
          </a:xfrm>
        </p:grpSpPr>
        <p:pic>
          <p:nvPicPr>
            <p:cNvPr id="3" name="Picture 2" descr="LLcove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85916" y="324346"/>
              <a:ext cx="3358835" cy="3996745"/>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5691384" y="4454315"/>
              <a:ext cx="2809930" cy="307777"/>
            </a:xfrm>
            <a:prstGeom prst="rect">
              <a:avLst/>
            </a:prstGeom>
            <a:noFill/>
          </p:spPr>
          <p:txBody>
            <a:bodyPr wrap="square" rtlCol="0">
              <a:spAutoFit/>
            </a:bodyPr>
            <a:lstStyle/>
            <a:p>
              <a:pPr defTabSz="457200"/>
              <a:r>
                <a:rPr lang="en-US" kern="1200" dirty="0" smtClean="0">
                  <a:solidFill>
                    <a:prstClr val="black"/>
                  </a:solidFill>
                  <a:latin typeface="Calibri"/>
                  <a:ea typeface="+mn-ea"/>
                  <a:cs typeface="+mn-cs"/>
                </a:rPr>
                <a:t>Canadian Library Association 2014</a:t>
              </a:r>
              <a:endParaRPr lang="en-US" kern="1200" dirty="0">
                <a:solidFill>
                  <a:prstClr val="black"/>
                </a:solidFill>
                <a:latin typeface="Calibri"/>
                <a:ea typeface="+mn-ea"/>
                <a:cs typeface="+mn-cs"/>
              </a:endParaRPr>
            </a:p>
          </p:txBody>
        </p:sp>
      </p:grpSp>
      <p:grpSp>
        <p:nvGrpSpPr>
          <p:cNvPr id="8" name="Group 7"/>
          <p:cNvGrpSpPr/>
          <p:nvPr/>
        </p:nvGrpSpPr>
        <p:grpSpPr>
          <a:xfrm>
            <a:off x="176851" y="1112021"/>
            <a:ext cx="4934067" cy="4437746"/>
            <a:chOff x="176851" y="324346"/>
            <a:chExt cx="4934067" cy="4437746"/>
          </a:xfrm>
        </p:grpSpPr>
        <p:sp>
          <p:nvSpPr>
            <p:cNvPr id="6" name="Rectangle 5"/>
            <p:cNvSpPr/>
            <p:nvPr/>
          </p:nvSpPr>
          <p:spPr>
            <a:xfrm>
              <a:off x="176851" y="324346"/>
              <a:ext cx="4934067" cy="443774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457200"/>
              <a:endParaRPr lang="en-US" sz="1800" kern="1200">
                <a:solidFill>
                  <a:prstClr val="white"/>
                </a:solidFill>
                <a:latin typeface="Calibri"/>
              </a:endParaRPr>
            </a:p>
          </p:txBody>
        </p:sp>
        <p:sp>
          <p:nvSpPr>
            <p:cNvPr id="5" name="TextBox 4"/>
            <p:cNvSpPr txBox="1"/>
            <p:nvPr/>
          </p:nvSpPr>
          <p:spPr>
            <a:xfrm>
              <a:off x="337625" y="430902"/>
              <a:ext cx="4773293" cy="4148828"/>
            </a:xfrm>
            <a:prstGeom prst="rect">
              <a:avLst/>
            </a:prstGeom>
            <a:noFill/>
          </p:spPr>
          <p:txBody>
            <a:bodyPr wrap="square" rtlCol="0">
              <a:spAutoFit/>
            </a:bodyPr>
            <a:lstStyle/>
            <a:p>
              <a:pPr defTabSz="457200">
                <a:lnSpc>
                  <a:spcPct val="110000"/>
                </a:lnSpc>
              </a:pPr>
              <a:r>
                <a:rPr lang="en-US" sz="2400" b="1" kern="1200" dirty="0" smtClean="0">
                  <a:solidFill>
                    <a:prstClr val="white"/>
                  </a:solidFill>
                  <a:latin typeface="Calibri"/>
                  <a:ea typeface="+mn-ea"/>
                  <a:cs typeface="+mn-cs"/>
                </a:rPr>
                <a:t>The framework of standards comes to life in growth continuums to support transformations from library facilities to vibrant library learning commons. The standards represent guideposts along the journey, and schools will find themselves at different points with each standard and theme within the growth continuums. </a:t>
              </a:r>
              <a:endParaRPr lang="en-US" sz="1800" b="1" kern="1200" dirty="0">
                <a:solidFill>
                  <a:prstClr val="white"/>
                </a:solidFill>
                <a:latin typeface="Calibri"/>
                <a:ea typeface="+mn-ea"/>
                <a:cs typeface="+mn-cs"/>
              </a:endParaRPr>
            </a:p>
          </p:txBody>
        </p:sp>
      </p:grpSp>
      <p:sp>
        <p:nvSpPr>
          <p:cNvPr id="9" name="TextBox 8"/>
          <p:cNvSpPr txBox="1"/>
          <p:nvPr/>
        </p:nvSpPr>
        <p:spPr>
          <a:xfrm>
            <a:off x="245507" y="6081059"/>
            <a:ext cx="1263199" cy="369332"/>
          </a:xfrm>
          <a:prstGeom prst="rect">
            <a:avLst/>
          </a:prstGeom>
          <a:noFill/>
          <a:ln w="38100" cmpd="sng">
            <a:solidFill>
              <a:schemeClr val="accent1"/>
            </a:solidFill>
          </a:ln>
        </p:spPr>
        <p:txBody>
          <a:bodyPr wrap="none" rtlCol="0">
            <a:spAutoFit/>
          </a:bodyPr>
          <a:lstStyle/>
          <a:p>
            <a:pPr defTabSz="457200"/>
            <a:r>
              <a:rPr lang="en-US" sz="1800" kern="1200" dirty="0" smtClean="0">
                <a:solidFill>
                  <a:prstClr val="black"/>
                </a:solidFill>
                <a:latin typeface="Calibri"/>
                <a:ea typeface="+mn-ea"/>
                <a:cs typeface="+mn-cs"/>
              </a:rPr>
              <a:t> </a:t>
            </a:r>
            <a:r>
              <a:rPr lang="en-US" sz="1800" b="1" kern="1200" dirty="0" smtClean="0">
                <a:solidFill>
                  <a:srgbClr val="1F497D"/>
                </a:solidFill>
                <a:latin typeface="Calibri"/>
                <a:ea typeface="+mn-ea"/>
                <a:cs typeface="+mn-cs"/>
              </a:rPr>
              <a:t>See page 6</a:t>
            </a:r>
            <a:endParaRPr lang="en-US" sz="1800" b="1" kern="1200" dirty="0">
              <a:solidFill>
                <a:srgbClr val="1F497D"/>
              </a:solidFill>
              <a:latin typeface="Calibri"/>
              <a:ea typeface="+mn-ea"/>
              <a:cs typeface="+mn-cs"/>
            </a:endParaRPr>
          </a:p>
        </p:txBody>
      </p:sp>
    </p:spTree>
    <p:extLst>
      <p:ext uri="{BB962C8B-B14F-4D97-AF65-F5344CB8AC3E}">
        <p14:creationId xmlns:p14="http://schemas.microsoft.com/office/powerpoint/2010/main" val="5149676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ueBanner.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072"/>
            <a:ext cx="9144000" cy="1120806"/>
          </a:xfrm>
          <a:prstGeom prst="rect">
            <a:avLst/>
          </a:prstGeom>
        </p:spPr>
      </p:pic>
      <p:pic>
        <p:nvPicPr>
          <p:cNvPr id="3" name="Picture 2" descr="LL_IndicatorsTheme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6471" y="1124878"/>
            <a:ext cx="7515412" cy="5535130"/>
          </a:xfrm>
          <a:prstGeom prst="rect">
            <a:avLst/>
          </a:prstGeom>
        </p:spPr>
      </p:pic>
      <p:grpSp>
        <p:nvGrpSpPr>
          <p:cNvPr id="21" name="Group 20"/>
          <p:cNvGrpSpPr/>
          <p:nvPr/>
        </p:nvGrpSpPr>
        <p:grpSpPr>
          <a:xfrm>
            <a:off x="44825" y="2525059"/>
            <a:ext cx="1105646" cy="806915"/>
            <a:chOff x="44825" y="2525059"/>
            <a:chExt cx="1105646" cy="806915"/>
          </a:xfrm>
        </p:grpSpPr>
        <p:sp>
          <p:nvSpPr>
            <p:cNvPr id="5" name="TextBox 4"/>
            <p:cNvSpPr txBox="1"/>
            <p:nvPr/>
          </p:nvSpPr>
          <p:spPr>
            <a:xfrm>
              <a:off x="44825" y="2962642"/>
              <a:ext cx="1001058" cy="369332"/>
            </a:xfrm>
            <a:prstGeom prst="rect">
              <a:avLst/>
            </a:prstGeom>
            <a:noFill/>
          </p:spPr>
          <p:txBody>
            <a:bodyPr wrap="square" rtlCol="0">
              <a:spAutoFit/>
            </a:bodyPr>
            <a:lstStyle/>
            <a:p>
              <a:pPr algn="ctr" defTabSz="457200"/>
              <a:r>
                <a:rPr lang="en-US" sz="1800" b="1" kern="1200" dirty="0" smtClean="0">
                  <a:solidFill>
                    <a:srgbClr val="DC0019"/>
                  </a:solidFill>
                  <a:latin typeface="Calibri"/>
                  <a:ea typeface="+mn-ea"/>
                  <a:cs typeface="+mn-cs"/>
                </a:rPr>
                <a:t>Theme</a:t>
              </a:r>
              <a:endParaRPr lang="en-US" sz="1800" b="1" kern="1200" dirty="0">
                <a:solidFill>
                  <a:srgbClr val="DC0019"/>
                </a:solidFill>
                <a:latin typeface="Calibri"/>
                <a:ea typeface="+mn-ea"/>
                <a:cs typeface="+mn-cs"/>
              </a:endParaRPr>
            </a:p>
          </p:txBody>
        </p:sp>
        <p:cxnSp>
          <p:nvCxnSpPr>
            <p:cNvPr id="8" name="Straight Arrow Connector 7"/>
            <p:cNvCxnSpPr>
              <a:stCxn id="5" idx="0"/>
            </p:cNvCxnSpPr>
            <p:nvPr/>
          </p:nvCxnSpPr>
          <p:spPr>
            <a:xfrm flipV="1">
              <a:off x="545354" y="2525059"/>
              <a:ext cx="605117" cy="437583"/>
            </a:xfrm>
            <a:prstGeom prst="straightConnector1">
              <a:avLst/>
            </a:prstGeom>
            <a:ln w="76200" cmpd="sng">
              <a:solidFill>
                <a:srgbClr val="DC0019"/>
              </a:solidFill>
              <a:tailEnd type="arrow"/>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5334000" y="2300941"/>
            <a:ext cx="3645648" cy="2181412"/>
            <a:chOff x="5334000" y="2300941"/>
            <a:chExt cx="3645648" cy="2181412"/>
          </a:xfrm>
        </p:grpSpPr>
        <p:sp>
          <p:nvSpPr>
            <p:cNvPr id="4" name="TextBox 3"/>
            <p:cNvSpPr txBox="1"/>
            <p:nvPr/>
          </p:nvSpPr>
          <p:spPr>
            <a:xfrm>
              <a:off x="7888942" y="3291348"/>
              <a:ext cx="1090706" cy="657412"/>
            </a:xfrm>
            <a:prstGeom prst="rect">
              <a:avLst/>
            </a:prstGeom>
            <a:noFill/>
          </p:spPr>
          <p:txBody>
            <a:bodyPr wrap="square" rtlCol="0">
              <a:spAutoFit/>
            </a:bodyPr>
            <a:lstStyle/>
            <a:p>
              <a:pPr algn="ctr" defTabSz="457200"/>
              <a:r>
                <a:rPr lang="en-US" sz="1800" b="1" kern="1200" dirty="0" smtClean="0">
                  <a:solidFill>
                    <a:srgbClr val="DC0019"/>
                  </a:solidFill>
                  <a:latin typeface="Calibri"/>
                  <a:ea typeface="+mn-ea"/>
                  <a:cs typeface="+mn-cs"/>
                </a:rPr>
                <a:t>Growth Indicator</a:t>
              </a:r>
              <a:endParaRPr lang="en-US" sz="1800" b="1" kern="1200" dirty="0">
                <a:solidFill>
                  <a:srgbClr val="DC0019"/>
                </a:solidFill>
                <a:latin typeface="Calibri"/>
                <a:ea typeface="+mn-ea"/>
                <a:cs typeface="+mn-cs"/>
              </a:endParaRPr>
            </a:p>
          </p:txBody>
        </p:sp>
        <p:sp>
          <p:nvSpPr>
            <p:cNvPr id="11" name="Rectangle 10"/>
            <p:cNvSpPr/>
            <p:nvPr/>
          </p:nvSpPr>
          <p:spPr>
            <a:xfrm>
              <a:off x="5334000" y="2300941"/>
              <a:ext cx="1359647" cy="2181412"/>
            </a:xfrm>
            <a:prstGeom prst="rect">
              <a:avLst/>
            </a:prstGeom>
            <a:noFill/>
            <a:ln w="57150" cmpd="sng">
              <a:solidFill>
                <a:srgbClr val="DC0019"/>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latin typeface="Calibri"/>
              </a:endParaRPr>
            </a:p>
          </p:txBody>
        </p:sp>
        <p:cxnSp>
          <p:nvCxnSpPr>
            <p:cNvPr id="12" name="Straight Arrow Connector 11"/>
            <p:cNvCxnSpPr>
              <a:stCxn id="4" idx="1"/>
            </p:cNvCxnSpPr>
            <p:nvPr/>
          </p:nvCxnSpPr>
          <p:spPr>
            <a:xfrm flipH="1" flipV="1">
              <a:off x="6589060" y="2962644"/>
              <a:ext cx="1299882" cy="657410"/>
            </a:xfrm>
            <a:prstGeom prst="straightConnector1">
              <a:avLst/>
            </a:prstGeom>
            <a:ln w="76200" cmpd="sng">
              <a:solidFill>
                <a:srgbClr val="DC0019"/>
              </a:solidFill>
              <a:tailEnd type="arrow"/>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080000" y="3948760"/>
            <a:ext cx="4004235" cy="1590309"/>
            <a:chOff x="5080000" y="3948760"/>
            <a:chExt cx="4004235" cy="1590309"/>
          </a:xfrm>
        </p:grpSpPr>
        <p:sp>
          <p:nvSpPr>
            <p:cNvPr id="17" name="Oval 16"/>
            <p:cNvSpPr/>
            <p:nvPr/>
          </p:nvSpPr>
          <p:spPr>
            <a:xfrm>
              <a:off x="5080000" y="3948760"/>
              <a:ext cx="1852706" cy="712887"/>
            </a:xfrm>
            <a:prstGeom prst="ellipse">
              <a:avLst/>
            </a:prstGeom>
            <a:noFill/>
            <a:ln w="57150" cmpd="sng">
              <a:solidFill>
                <a:srgbClr val="DC0019"/>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latin typeface="Calibri"/>
              </a:endParaRPr>
            </a:p>
          </p:txBody>
        </p:sp>
        <p:sp>
          <p:nvSpPr>
            <p:cNvPr id="18" name="TextBox 17"/>
            <p:cNvSpPr txBox="1"/>
            <p:nvPr/>
          </p:nvSpPr>
          <p:spPr>
            <a:xfrm>
              <a:off x="7993529" y="4800405"/>
              <a:ext cx="1090706" cy="738664"/>
            </a:xfrm>
            <a:prstGeom prst="rect">
              <a:avLst/>
            </a:prstGeom>
            <a:noFill/>
          </p:spPr>
          <p:txBody>
            <a:bodyPr wrap="square" rtlCol="0">
              <a:spAutoFit/>
            </a:bodyPr>
            <a:lstStyle/>
            <a:p>
              <a:pPr algn="ctr" defTabSz="457200"/>
              <a:r>
                <a:rPr lang="en-US" sz="1800" b="1" kern="1200" dirty="0" smtClean="0">
                  <a:solidFill>
                    <a:srgbClr val="DC0019"/>
                  </a:solidFill>
                  <a:latin typeface="Calibri"/>
                  <a:ea typeface="+mn-ea"/>
                  <a:cs typeface="+mn-cs"/>
                </a:rPr>
                <a:t>Example</a:t>
              </a:r>
            </a:p>
            <a:p>
              <a:pPr algn="ctr" defTabSz="457200"/>
              <a:r>
                <a:rPr lang="en-US" sz="1200" b="1" kern="1200" dirty="0" smtClean="0">
                  <a:solidFill>
                    <a:srgbClr val="DC0019"/>
                  </a:solidFill>
                  <a:latin typeface="Calibri"/>
                  <a:ea typeface="+mn-ea"/>
                  <a:cs typeface="+mn-cs"/>
                </a:rPr>
                <a:t>(Hyperlinked in PDF)</a:t>
              </a:r>
              <a:endParaRPr lang="en-US" sz="1200" b="1" kern="1200" dirty="0">
                <a:solidFill>
                  <a:srgbClr val="DC0019"/>
                </a:solidFill>
                <a:latin typeface="Calibri"/>
                <a:ea typeface="+mn-ea"/>
                <a:cs typeface="+mn-cs"/>
              </a:endParaRPr>
            </a:p>
          </p:txBody>
        </p:sp>
        <p:cxnSp>
          <p:nvCxnSpPr>
            <p:cNvPr id="19" name="Straight Arrow Connector 18"/>
            <p:cNvCxnSpPr/>
            <p:nvPr/>
          </p:nvCxnSpPr>
          <p:spPr>
            <a:xfrm flipH="1" flipV="1">
              <a:off x="6932706" y="4482353"/>
              <a:ext cx="1060823" cy="507999"/>
            </a:xfrm>
            <a:prstGeom prst="straightConnector1">
              <a:avLst/>
            </a:prstGeom>
            <a:ln w="76200" cmpd="sng">
              <a:solidFill>
                <a:srgbClr val="DC0019"/>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927390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_ResourceMetaData.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9059" y="1404904"/>
            <a:ext cx="8710706" cy="5322685"/>
          </a:xfrm>
          <a:prstGeom prst="rect">
            <a:avLst/>
          </a:prstGeom>
        </p:spPr>
      </p:pic>
      <p:sp>
        <p:nvSpPr>
          <p:cNvPr id="3" name="Shape 317"/>
          <p:cNvSpPr txBox="1">
            <a:spLocks/>
          </p:cNvSpPr>
          <p:nvPr/>
        </p:nvSpPr>
        <p:spPr>
          <a:xfrm>
            <a:off x="457200" y="95345"/>
            <a:ext cx="8229600" cy="1143000"/>
          </a:xfrm>
          <a:prstGeom prst="rect">
            <a:avLst/>
          </a:prstGeom>
          <a:noFill/>
          <a:ln>
            <a:noFill/>
          </a:ln>
        </p:spPr>
        <p:txBody>
          <a:bodyPr lIns="91425" tIns="45700" rIns="91425" bIns="4570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rgbClr val="0070C0"/>
              </a:buClr>
              <a:buSzPct val="25000"/>
              <a:buFont typeface="Calibri"/>
              <a:buNone/>
            </a:pPr>
            <a:r>
              <a:rPr lang="en-US" sz="3950" b="1" smtClean="0">
                <a:solidFill>
                  <a:srgbClr val="0070C0"/>
                </a:solidFill>
                <a:latin typeface="Calibri"/>
                <a:ea typeface="Calibri"/>
                <a:cs typeface="Calibri"/>
                <a:sym typeface="Calibri"/>
              </a:rPr>
              <a:t>See it in Action!</a:t>
            </a:r>
            <a:br>
              <a:rPr lang="en-US" sz="3950" b="1" smtClean="0">
                <a:solidFill>
                  <a:srgbClr val="0070C0"/>
                </a:solidFill>
                <a:latin typeface="Calibri"/>
                <a:ea typeface="Calibri"/>
                <a:cs typeface="Calibri"/>
                <a:sym typeface="Calibri"/>
              </a:rPr>
            </a:br>
            <a:r>
              <a:rPr lang="en-US" sz="3950" b="1" smtClean="0">
                <a:solidFill>
                  <a:srgbClr val="0070C0"/>
                </a:solidFill>
                <a:latin typeface="Calibri"/>
                <a:ea typeface="Calibri"/>
                <a:cs typeface="Calibri"/>
                <a:sym typeface="Calibri"/>
              </a:rPr>
              <a:t>Each Growth Indicator is Illustrated</a:t>
            </a:r>
            <a:endParaRPr lang="en-US" sz="3950" b="1" dirty="0">
              <a:solidFill>
                <a:srgbClr val="0070C0"/>
              </a:solidFill>
              <a:latin typeface="Calibri"/>
              <a:ea typeface="Calibri"/>
              <a:cs typeface="Calibri"/>
              <a:sym typeface="Calibri"/>
            </a:endParaRPr>
          </a:p>
        </p:txBody>
      </p:sp>
      <p:cxnSp>
        <p:nvCxnSpPr>
          <p:cNvPr id="8" name="Straight Arrow Connector 7"/>
          <p:cNvCxnSpPr>
            <a:stCxn id="13" idx="1"/>
          </p:cNvCxnSpPr>
          <p:nvPr/>
        </p:nvCxnSpPr>
        <p:spPr>
          <a:xfrm flipH="1" flipV="1">
            <a:off x="5199530" y="5184588"/>
            <a:ext cx="2106705" cy="461665"/>
          </a:xfrm>
          <a:prstGeom prst="straightConnector1">
            <a:avLst/>
          </a:prstGeom>
          <a:ln w="57150" cmpd="sng">
            <a:solidFill>
              <a:srgbClr val="DC0019"/>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306235" y="5184588"/>
            <a:ext cx="1380565" cy="923330"/>
          </a:xfrm>
          <a:prstGeom prst="rect">
            <a:avLst/>
          </a:prstGeom>
          <a:solidFill>
            <a:schemeClr val="bg1"/>
          </a:solidFill>
          <a:ln w="57150" cmpd="sng">
            <a:solidFill>
              <a:srgbClr val="DC0019"/>
            </a:solidFill>
          </a:ln>
        </p:spPr>
        <p:txBody>
          <a:bodyPr wrap="square" rtlCol="0">
            <a:spAutoFit/>
          </a:bodyPr>
          <a:lstStyle/>
          <a:p>
            <a:pPr algn="ctr" defTabSz="457200"/>
            <a:r>
              <a:rPr lang="en-US" sz="1800" b="1" kern="1200" dirty="0" smtClean="0">
                <a:solidFill>
                  <a:srgbClr val="DC0019"/>
                </a:solidFill>
                <a:latin typeface="Calibri"/>
                <a:ea typeface="+mn-ea"/>
                <a:cs typeface="+mn-cs"/>
              </a:rPr>
              <a:t>Live link to Canadian example.</a:t>
            </a:r>
            <a:endParaRPr lang="en-US" sz="1800" b="1" kern="1200" dirty="0">
              <a:solidFill>
                <a:srgbClr val="DC0019"/>
              </a:solidFill>
              <a:latin typeface="Calibri"/>
              <a:ea typeface="+mn-ea"/>
              <a:cs typeface="+mn-cs"/>
            </a:endParaRPr>
          </a:p>
        </p:txBody>
      </p:sp>
    </p:spTree>
    <p:extLst>
      <p:ext uri="{BB962C8B-B14F-4D97-AF65-F5344CB8AC3E}">
        <p14:creationId xmlns:p14="http://schemas.microsoft.com/office/powerpoint/2010/main" val="5411806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brariansLocker.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8822" y="249648"/>
            <a:ext cx="8546353" cy="63475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81506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6040" y="2100449"/>
            <a:ext cx="5196455" cy="3323987"/>
          </a:xfrm>
          <a:prstGeom prst="rect">
            <a:avLst/>
          </a:prstGeom>
          <a:noFill/>
        </p:spPr>
        <p:txBody>
          <a:bodyPr wrap="none" rtlCol="0">
            <a:spAutoFit/>
          </a:bodyPr>
          <a:lstStyle/>
          <a:p>
            <a:pPr algn="ctr" defTabSz="457200"/>
            <a:r>
              <a:rPr lang="en-US" sz="3200" b="1" kern="1200" dirty="0" smtClean="0">
                <a:solidFill>
                  <a:srgbClr val="DC0019"/>
                </a:solidFill>
                <a:latin typeface="Calibri"/>
                <a:ea typeface="+mn-ea"/>
                <a:cs typeface="+mn-cs"/>
              </a:rPr>
              <a:t>Explore one of the standards.</a:t>
            </a:r>
          </a:p>
          <a:p>
            <a:pPr algn="ctr" defTabSz="457200"/>
            <a:endParaRPr lang="en-US" b="1" kern="1200" dirty="0" smtClean="0">
              <a:solidFill>
                <a:srgbClr val="DC0019"/>
              </a:solidFill>
              <a:latin typeface="Calibri"/>
              <a:ea typeface="+mn-ea"/>
              <a:cs typeface="+mn-cs"/>
            </a:endParaRPr>
          </a:p>
          <a:p>
            <a:pPr algn="ctr" defTabSz="457200"/>
            <a:r>
              <a:rPr lang="en-US" sz="3200" b="1" kern="1200" dirty="0" smtClean="0">
                <a:solidFill>
                  <a:srgbClr val="DC0019"/>
                </a:solidFill>
                <a:latin typeface="Calibri"/>
                <a:ea typeface="+mn-ea"/>
                <a:cs typeface="+mn-cs"/>
              </a:rPr>
              <a:t>Anything that:</a:t>
            </a:r>
          </a:p>
          <a:p>
            <a:pPr algn="ctr" defTabSz="457200"/>
            <a:endParaRPr lang="en-US" sz="1200" b="1" kern="1200" dirty="0" smtClean="0">
              <a:solidFill>
                <a:srgbClr val="DC0019"/>
              </a:solidFill>
              <a:latin typeface="Calibri"/>
              <a:ea typeface="+mn-ea"/>
              <a:cs typeface="+mn-cs"/>
            </a:endParaRPr>
          </a:p>
          <a:p>
            <a:pPr defTabSz="457200"/>
            <a:r>
              <a:rPr lang="en-US" sz="3200" b="1" kern="1200" dirty="0" smtClean="0">
                <a:solidFill>
                  <a:srgbClr val="0099FF"/>
                </a:solidFill>
                <a:latin typeface="Calibri"/>
                <a:ea typeface="+mn-ea"/>
                <a:cs typeface="+mn-cs"/>
              </a:rPr>
              <a:t>Surprises?</a:t>
            </a:r>
          </a:p>
          <a:p>
            <a:pPr defTabSz="457200"/>
            <a:endParaRPr lang="en-US" sz="1200" b="1" kern="1200" dirty="0" smtClean="0">
              <a:solidFill>
                <a:srgbClr val="DC0019"/>
              </a:solidFill>
              <a:latin typeface="Calibri"/>
              <a:ea typeface="+mn-ea"/>
              <a:cs typeface="+mn-cs"/>
            </a:endParaRPr>
          </a:p>
          <a:p>
            <a:pPr defTabSz="457200"/>
            <a:r>
              <a:rPr lang="en-US" sz="3200" b="1" kern="1200" dirty="0" smtClean="0">
                <a:solidFill>
                  <a:srgbClr val="663399"/>
                </a:solidFill>
                <a:latin typeface="Calibri"/>
                <a:ea typeface="+mn-ea"/>
                <a:cs typeface="+mn-cs"/>
              </a:rPr>
              <a:t>Resonates?</a:t>
            </a:r>
          </a:p>
          <a:p>
            <a:pPr defTabSz="457200"/>
            <a:endParaRPr lang="en-US" sz="1200" b="1" kern="1200" dirty="0" smtClean="0">
              <a:solidFill>
                <a:srgbClr val="DC0019"/>
              </a:solidFill>
              <a:latin typeface="Calibri"/>
              <a:ea typeface="+mn-ea"/>
              <a:cs typeface="+mn-cs"/>
            </a:endParaRPr>
          </a:p>
          <a:p>
            <a:pPr defTabSz="457200"/>
            <a:r>
              <a:rPr lang="en-US" sz="3200" b="1" kern="1200" dirty="0" smtClean="0">
                <a:solidFill>
                  <a:srgbClr val="009933"/>
                </a:solidFill>
                <a:latin typeface="Calibri"/>
                <a:ea typeface="+mn-ea"/>
                <a:cs typeface="+mn-cs"/>
              </a:rPr>
              <a:t>Affirms?</a:t>
            </a:r>
            <a:r>
              <a:rPr lang="en-US" sz="3200" b="1" kern="1200" dirty="0" smtClean="0">
                <a:solidFill>
                  <a:srgbClr val="DC0019"/>
                </a:solidFill>
                <a:latin typeface="Calibri"/>
                <a:ea typeface="+mn-ea"/>
                <a:cs typeface="+mn-cs"/>
              </a:rPr>
              <a:t> </a:t>
            </a:r>
            <a:endParaRPr lang="en-US" sz="3200" b="1" kern="1200" dirty="0">
              <a:solidFill>
                <a:srgbClr val="DC0019"/>
              </a:solidFill>
              <a:latin typeface="Calibri"/>
              <a:ea typeface="+mn-ea"/>
              <a:cs typeface="+mn-cs"/>
            </a:endParaRPr>
          </a:p>
        </p:txBody>
      </p:sp>
      <p:sp>
        <p:nvSpPr>
          <p:cNvPr id="3" name="TextBox 2"/>
          <p:cNvSpPr txBox="1"/>
          <p:nvPr/>
        </p:nvSpPr>
        <p:spPr>
          <a:xfrm>
            <a:off x="133007" y="221905"/>
            <a:ext cx="2861430" cy="707886"/>
          </a:xfrm>
          <a:prstGeom prst="rect">
            <a:avLst/>
          </a:prstGeom>
          <a:noFill/>
        </p:spPr>
        <p:txBody>
          <a:bodyPr wrap="none" rtlCol="0">
            <a:spAutoFit/>
          </a:bodyPr>
          <a:lstStyle/>
          <a:p>
            <a:pPr defTabSz="457200"/>
            <a:r>
              <a:rPr lang="en-US" sz="4000" b="1" kern="1200" dirty="0" smtClean="0">
                <a:solidFill>
                  <a:srgbClr val="DC0019"/>
                </a:solidFill>
                <a:latin typeface="Calibri"/>
                <a:ea typeface="+mn-ea"/>
                <a:cs typeface="+mn-cs"/>
              </a:rPr>
              <a:t>Over to you!</a:t>
            </a:r>
            <a:endParaRPr lang="en-US" sz="4000" b="1" kern="1200" dirty="0">
              <a:solidFill>
                <a:srgbClr val="DC0019"/>
              </a:solidFill>
              <a:latin typeface="Calibri"/>
              <a:ea typeface="+mn-ea"/>
              <a:cs typeface="+mn-cs"/>
            </a:endParaRPr>
          </a:p>
        </p:txBody>
      </p:sp>
      <p:pic>
        <p:nvPicPr>
          <p:cNvPr id="4" name="Picture 3" descr="LLiconLearningCommunities.tiff"/>
          <p:cNvPicPr>
            <a:picLocks noChangeAspect="1"/>
          </p:cNvPicPr>
          <p:nvPr/>
        </p:nvPicPr>
        <p:blipFill rotWithShape="1">
          <a:blip r:embed="rId2" cstate="screen">
            <a:extLst>
              <a:ext uri="{28A0092B-C50C-407E-A947-70E740481C1C}">
                <a14:useLocalDpi xmlns:a14="http://schemas.microsoft.com/office/drawing/2010/main"/>
              </a:ext>
            </a:extLst>
          </a:blip>
          <a:srcRect l="6910" t="7461" r="7080" b="7668"/>
          <a:stretch/>
        </p:blipFill>
        <p:spPr>
          <a:xfrm>
            <a:off x="6332532" y="5096826"/>
            <a:ext cx="1677511" cy="1458233"/>
          </a:xfrm>
          <a:prstGeom prst="rect">
            <a:avLst/>
          </a:prstGeom>
        </p:spPr>
      </p:pic>
      <p:pic>
        <p:nvPicPr>
          <p:cNvPr id="5" name="Picture 4" descr="LLiconFosteringLiteracies.tiff"/>
          <p:cNvPicPr>
            <a:picLocks noChangeAspect="1"/>
          </p:cNvPicPr>
          <p:nvPr/>
        </p:nvPicPr>
        <p:blipFill rotWithShape="1">
          <a:blip r:embed="rId3" cstate="screen">
            <a:extLst>
              <a:ext uri="{28A0092B-C50C-407E-A947-70E740481C1C}">
                <a14:useLocalDpi xmlns:a14="http://schemas.microsoft.com/office/drawing/2010/main"/>
              </a:ext>
            </a:extLst>
          </a:blip>
          <a:srcRect l="6673" t="7676" r="7090" b="6571"/>
          <a:stretch/>
        </p:blipFill>
        <p:spPr>
          <a:xfrm>
            <a:off x="7171288" y="1689981"/>
            <a:ext cx="1583446" cy="1499584"/>
          </a:xfrm>
          <a:prstGeom prst="rect">
            <a:avLst/>
          </a:prstGeom>
        </p:spPr>
      </p:pic>
      <p:pic>
        <p:nvPicPr>
          <p:cNvPr id="6" name="Picture 5" descr="LLiconGoals.tiff"/>
          <p:cNvPicPr>
            <a:picLocks noChangeAspect="1"/>
          </p:cNvPicPr>
          <p:nvPr/>
        </p:nvPicPr>
        <p:blipFill rotWithShape="1">
          <a:blip r:embed="rId4" cstate="screen">
            <a:extLst>
              <a:ext uri="{28A0092B-C50C-407E-A947-70E740481C1C}">
                <a14:useLocalDpi xmlns:a14="http://schemas.microsoft.com/office/drawing/2010/main"/>
              </a:ext>
            </a:extLst>
          </a:blip>
          <a:srcRect l="8301" t="7447" r="8651" b="7583"/>
          <a:stretch/>
        </p:blipFill>
        <p:spPr>
          <a:xfrm>
            <a:off x="230104" y="1982211"/>
            <a:ext cx="1505057" cy="1395511"/>
          </a:xfrm>
          <a:prstGeom prst="rect">
            <a:avLst/>
          </a:prstGeom>
        </p:spPr>
      </p:pic>
      <p:pic>
        <p:nvPicPr>
          <p:cNvPr id="7" name="Picture 6" descr="LLiconInstructionalDesign.tiff"/>
          <p:cNvPicPr>
            <a:picLocks noChangeAspect="1"/>
          </p:cNvPicPr>
          <p:nvPr/>
        </p:nvPicPr>
        <p:blipFill rotWithShape="1">
          <a:blip r:embed="rId5" cstate="screen">
            <a:extLst>
              <a:ext uri="{28A0092B-C50C-407E-A947-70E740481C1C}">
                <a14:useLocalDpi xmlns:a14="http://schemas.microsoft.com/office/drawing/2010/main"/>
              </a:ext>
            </a:extLst>
          </a:blip>
          <a:srcRect l="17151" t="12513" r="16053" b="3197"/>
          <a:stretch/>
        </p:blipFill>
        <p:spPr>
          <a:xfrm>
            <a:off x="808808" y="4982289"/>
            <a:ext cx="1259276" cy="1677359"/>
          </a:xfrm>
          <a:prstGeom prst="rect">
            <a:avLst/>
          </a:prstGeom>
        </p:spPr>
      </p:pic>
      <p:pic>
        <p:nvPicPr>
          <p:cNvPr id="8" name="Picture 7" descr="LLiconLearningEnvironments.tiff"/>
          <p:cNvPicPr>
            <a:picLocks noChangeAspect="1"/>
          </p:cNvPicPr>
          <p:nvPr/>
        </p:nvPicPr>
        <p:blipFill rotWithShape="1">
          <a:blip r:embed="rId6" cstate="screen">
            <a:extLst>
              <a:ext uri="{28A0092B-C50C-407E-A947-70E740481C1C}">
                <a14:useLocalDpi xmlns:a14="http://schemas.microsoft.com/office/drawing/2010/main"/>
              </a:ext>
            </a:extLst>
          </a:blip>
          <a:srcRect l="7409" t="8489" r="6838" b="7194"/>
          <a:stretch/>
        </p:blipFill>
        <p:spPr>
          <a:xfrm>
            <a:off x="3600681" y="221905"/>
            <a:ext cx="1693189" cy="1563167"/>
          </a:xfrm>
          <a:prstGeom prst="rect">
            <a:avLst/>
          </a:prstGeom>
        </p:spPr>
      </p:pic>
    </p:spTree>
    <p:extLst>
      <p:ext uri="{BB962C8B-B14F-4D97-AF65-F5344CB8AC3E}">
        <p14:creationId xmlns:p14="http://schemas.microsoft.com/office/powerpoint/2010/main" val="14723721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dBanner.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0690"/>
            <a:ext cx="9144000" cy="1181652"/>
          </a:xfrm>
          <a:prstGeom prst="rect">
            <a:avLst/>
          </a:prstGeom>
        </p:spPr>
      </p:pic>
      <p:pic>
        <p:nvPicPr>
          <p:cNvPr id="4" name="Picture 3" descr="LLiconLearningCommunitie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5238" y="1756896"/>
            <a:ext cx="693307" cy="610770"/>
          </a:xfrm>
          <a:prstGeom prst="rect">
            <a:avLst/>
          </a:prstGeom>
        </p:spPr>
      </p:pic>
      <p:pic>
        <p:nvPicPr>
          <p:cNvPr id="5" name="Picture 4" descr="LLiconLearningCommunitie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5238" y="2568668"/>
            <a:ext cx="693307" cy="610770"/>
          </a:xfrm>
          <a:prstGeom prst="rect">
            <a:avLst/>
          </a:prstGeom>
        </p:spPr>
      </p:pic>
      <p:pic>
        <p:nvPicPr>
          <p:cNvPr id="6" name="Picture 5" descr="LLiconLearningCommunitie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5238" y="3380440"/>
            <a:ext cx="693307" cy="610770"/>
          </a:xfrm>
          <a:prstGeom prst="rect">
            <a:avLst/>
          </a:prstGeom>
        </p:spPr>
      </p:pic>
      <p:pic>
        <p:nvPicPr>
          <p:cNvPr id="7" name="Picture 6" descr="LLiconLearningCommunitie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5238" y="4192212"/>
            <a:ext cx="693307" cy="610770"/>
          </a:xfrm>
          <a:prstGeom prst="rect">
            <a:avLst/>
          </a:prstGeom>
        </p:spPr>
      </p:pic>
      <p:pic>
        <p:nvPicPr>
          <p:cNvPr id="8" name="Picture 7" descr="LLiconLearningCommunitie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5238" y="5003984"/>
            <a:ext cx="693307" cy="610770"/>
          </a:xfrm>
          <a:prstGeom prst="rect">
            <a:avLst/>
          </a:prstGeom>
        </p:spPr>
      </p:pic>
      <p:pic>
        <p:nvPicPr>
          <p:cNvPr id="9" name="Picture 8" descr="LLiconLearningCommunitie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5238" y="5815754"/>
            <a:ext cx="693307" cy="610770"/>
          </a:xfrm>
          <a:prstGeom prst="rect">
            <a:avLst/>
          </a:prstGeom>
        </p:spPr>
      </p:pic>
      <p:sp>
        <p:nvSpPr>
          <p:cNvPr id="10" name="TextBox 9"/>
          <p:cNvSpPr txBox="1"/>
          <p:nvPr/>
        </p:nvSpPr>
        <p:spPr>
          <a:xfrm>
            <a:off x="1677511" y="1831449"/>
            <a:ext cx="2580905" cy="461665"/>
          </a:xfrm>
          <a:prstGeom prst="rect">
            <a:avLst/>
          </a:prstGeom>
          <a:noFill/>
        </p:spPr>
        <p:txBody>
          <a:bodyPr wrap="none" rtlCol="0">
            <a:spAutoFit/>
          </a:bodyPr>
          <a:lstStyle/>
          <a:p>
            <a:pPr defTabSz="457200"/>
            <a:r>
              <a:rPr lang="en-US" sz="2400" b="1" kern="1200" dirty="0" smtClean="0">
                <a:solidFill>
                  <a:srgbClr val="DC0019"/>
                </a:solidFill>
                <a:latin typeface="Calibri"/>
                <a:ea typeface="+mn-ea"/>
                <a:cs typeface="+mn-cs"/>
              </a:rPr>
              <a:t>Vision for Learning</a:t>
            </a:r>
            <a:endParaRPr lang="en-US" sz="2400" b="1" kern="1200" dirty="0">
              <a:solidFill>
                <a:srgbClr val="DC0019"/>
              </a:solidFill>
              <a:latin typeface="Calibri"/>
              <a:ea typeface="+mn-ea"/>
              <a:cs typeface="+mn-cs"/>
            </a:endParaRPr>
          </a:p>
        </p:txBody>
      </p:sp>
      <p:sp>
        <p:nvSpPr>
          <p:cNvPr id="11" name="TextBox 10"/>
          <p:cNvSpPr txBox="1"/>
          <p:nvPr/>
        </p:nvSpPr>
        <p:spPr>
          <a:xfrm>
            <a:off x="1677511" y="2643221"/>
            <a:ext cx="3621541" cy="461665"/>
          </a:xfrm>
          <a:prstGeom prst="rect">
            <a:avLst/>
          </a:prstGeom>
          <a:noFill/>
        </p:spPr>
        <p:txBody>
          <a:bodyPr wrap="square" rtlCol="0">
            <a:spAutoFit/>
          </a:bodyPr>
          <a:lstStyle/>
          <a:p>
            <a:pPr defTabSz="457200"/>
            <a:r>
              <a:rPr lang="en-US" sz="2400" b="1" kern="1200" dirty="0" smtClean="0">
                <a:solidFill>
                  <a:srgbClr val="DC0019"/>
                </a:solidFill>
                <a:latin typeface="Calibri"/>
                <a:ea typeface="+mn-ea"/>
                <a:cs typeface="+mn-cs"/>
              </a:rPr>
              <a:t>Design for Collaboration</a:t>
            </a:r>
            <a:endParaRPr lang="en-US" sz="2400" b="1" kern="1200" dirty="0">
              <a:solidFill>
                <a:srgbClr val="DC0019"/>
              </a:solidFill>
              <a:latin typeface="Calibri"/>
              <a:ea typeface="+mn-ea"/>
              <a:cs typeface="+mn-cs"/>
            </a:endParaRPr>
          </a:p>
        </p:txBody>
      </p:sp>
      <p:sp>
        <p:nvSpPr>
          <p:cNvPr id="12" name="TextBox 11"/>
          <p:cNvSpPr txBox="1"/>
          <p:nvPr/>
        </p:nvSpPr>
        <p:spPr>
          <a:xfrm>
            <a:off x="1677511" y="3454993"/>
            <a:ext cx="5189308" cy="461665"/>
          </a:xfrm>
          <a:prstGeom prst="rect">
            <a:avLst/>
          </a:prstGeom>
          <a:noFill/>
        </p:spPr>
        <p:txBody>
          <a:bodyPr wrap="square" rtlCol="0">
            <a:spAutoFit/>
          </a:bodyPr>
          <a:lstStyle/>
          <a:p>
            <a:pPr defTabSz="457200"/>
            <a:r>
              <a:rPr lang="en-US" sz="2400" b="1" kern="1200" dirty="0" smtClean="0">
                <a:solidFill>
                  <a:srgbClr val="DC0019"/>
                </a:solidFill>
                <a:latin typeface="Calibri"/>
                <a:ea typeface="+mn-ea"/>
                <a:cs typeface="+mn-cs"/>
              </a:rPr>
              <a:t>Partners in Collaborative Learning</a:t>
            </a:r>
            <a:endParaRPr lang="en-US" sz="2400" b="1" kern="1200" dirty="0">
              <a:solidFill>
                <a:srgbClr val="DC0019"/>
              </a:solidFill>
              <a:latin typeface="Calibri"/>
              <a:ea typeface="+mn-ea"/>
              <a:cs typeface="+mn-cs"/>
            </a:endParaRPr>
          </a:p>
        </p:txBody>
      </p:sp>
      <p:sp>
        <p:nvSpPr>
          <p:cNvPr id="13" name="TextBox 12"/>
          <p:cNvSpPr txBox="1"/>
          <p:nvPr/>
        </p:nvSpPr>
        <p:spPr>
          <a:xfrm>
            <a:off x="1677511" y="4266765"/>
            <a:ext cx="5189308" cy="461665"/>
          </a:xfrm>
          <a:prstGeom prst="rect">
            <a:avLst/>
          </a:prstGeom>
          <a:noFill/>
        </p:spPr>
        <p:txBody>
          <a:bodyPr wrap="square" rtlCol="0">
            <a:spAutoFit/>
          </a:bodyPr>
          <a:lstStyle/>
          <a:p>
            <a:pPr defTabSz="457200"/>
            <a:r>
              <a:rPr lang="en-US" sz="2400" b="1" kern="1200" dirty="0" smtClean="0">
                <a:solidFill>
                  <a:srgbClr val="DC0019"/>
                </a:solidFill>
                <a:latin typeface="Calibri"/>
                <a:ea typeface="+mn-ea"/>
                <a:cs typeface="+mn-cs"/>
              </a:rPr>
              <a:t>Student and Community Partnerships</a:t>
            </a:r>
            <a:endParaRPr lang="en-US" sz="2400" b="1" kern="1200" dirty="0">
              <a:solidFill>
                <a:srgbClr val="DC0019"/>
              </a:solidFill>
              <a:latin typeface="Calibri"/>
              <a:ea typeface="+mn-ea"/>
              <a:cs typeface="+mn-cs"/>
            </a:endParaRPr>
          </a:p>
        </p:txBody>
      </p:sp>
      <p:sp>
        <p:nvSpPr>
          <p:cNvPr id="14" name="TextBox 13"/>
          <p:cNvSpPr txBox="1"/>
          <p:nvPr/>
        </p:nvSpPr>
        <p:spPr>
          <a:xfrm>
            <a:off x="1663762" y="5078537"/>
            <a:ext cx="5189308" cy="461665"/>
          </a:xfrm>
          <a:prstGeom prst="rect">
            <a:avLst/>
          </a:prstGeom>
          <a:noFill/>
        </p:spPr>
        <p:txBody>
          <a:bodyPr wrap="square" rtlCol="0">
            <a:spAutoFit/>
          </a:bodyPr>
          <a:lstStyle/>
          <a:p>
            <a:pPr defTabSz="457200"/>
            <a:r>
              <a:rPr lang="en-US" sz="2400" b="1" kern="1200" dirty="0" smtClean="0">
                <a:solidFill>
                  <a:srgbClr val="DC0019"/>
                </a:solidFill>
                <a:latin typeface="Calibri"/>
                <a:ea typeface="+mn-ea"/>
                <a:cs typeface="+mn-cs"/>
              </a:rPr>
              <a:t>School Administration Partnerships</a:t>
            </a:r>
            <a:endParaRPr lang="en-US" sz="2400" b="1" kern="1200" dirty="0">
              <a:solidFill>
                <a:srgbClr val="DC0019"/>
              </a:solidFill>
              <a:latin typeface="Calibri"/>
              <a:ea typeface="+mn-ea"/>
              <a:cs typeface="+mn-cs"/>
            </a:endParaRPr>
          </a:p>
        </p:txBody>
      </p:sp>
      <p:sp>
        <p:nvSpPr>
          <p:cNvPr id="15" name="TextBox 14"/>
          <p:cNvSpPr txBox="1"/>
          <p:nvPr/>
        </p:nvSpPr>
        <p:spPr>
          <a:xfrm>
            <a:off x="1663762" y="5890307"/>
            <a:ext cx="7225476" cy="461665"/>
          </a:xfrm>
          <a:prstGeom prst="rect">
            <a:avLst/>
          </a:prstGeom>
          <a:noFill/>
        </p:spPr>
        <p:txBody>
          <a:bodyPr wrap="square" rtlCol="0">
            <a:spAutoFit/>
          </a:bodyPr>
          <a:lstStyle/>
          <a:p>
            <a:pPr defTabSz="457200"/>
            <a:r>
              <a:rPr lang="en-US" sz="2400" b="1" kern="1200" dirty="0" smtClean="0">
                <a:solidFill>
                  <a:srgbClr val="DC0019"/>
                </a:solidFill>
                <a:latin typeface="Calibri"/>
                <a:ea typeface="+mn-ea"/>
                <a:cs typeface="+mn-cs"/>
              </a:rPr>
              <a:t>District Administration and Consultant Partnerships </a:t>
            </a:r>
            <a:endParaRPr lang="en-US" sz="2400" b="1" kern="1200" dirty="0">
              <a:solidFill>
                <a:srgbClr val="DC0019"/>
              </a:solidFill>
              <a:latin typeface="Calibri"/>
              <a:ea typeface="+mn-ea"/>
              <a:cs typeface="+mn-cs"/>
            </a:endParaRPr>
          </a:p>
        </p:txBody>
      </p:sp>
      <p:sp>
        <p:nvSpPr>
          <p:cNvPr id="16" name="TextBox 15"/>
          <p:cNvSpPr txBox="1"/>
          <p:nvPr/>
        </p:nvSpPr>
        <p:spPr>
          <a:xfrm>
            <a:off x="3665796" y="1186662"/>
            <a:ext cx="1352003" cy="523220"/>
          </a:xfrm>
          <a:prstGeom prst="rect">
            <a:avLst/>
          </a:prstGeom>
          <a:noFill/>
        </p:spPr>
        <p:txBody>
          <a:bodyPr wrap="none" rtlCol="0">
            <a:spAutoFit/>
          </a:bodyPr>
          <a:lstStyle/>
          <a:p>
            <a:pPr defTabSz="457200"/>
            <a:r>
              <a:rPr lang="en-US" sz="2800" b="1" kern="1200" dirty="0" smtClean="0">
                <a:solidFill>
                  <a:prstClr val="black"/>
                </a:solidFill>
                <a:latin typeface="Calibri"/>
                <a:ea typeface="+mn-ea"/>
                <a:cs typeface="+mn-cs"/>
              </a:rPr>
              <a:t>Themes</a:t>
            </a:r>
            <a:endParaRPr lang="en-US" sz="2800" b="1" kern="1200" dirty="0">
              <a:solidFill>
                <a:prstClr val="black"/>
              </a:solidFill>
              <a:latin typeface="Calibri"/>
              <a:ea typeface="+mn-ea"/>
              <a:cs typeface="+mn-cs"/>
            </a:endParaRPr>
          </a:p>
        </p:txBody>
      </p:sp>
    </p:spTree>
    <p:extLst>
      <p:ext uri="{BB962C8B-B14F-4D97-AF65-F5344CB8AC3E}">
        <p14:creationId xmlns:p14="http://schemas.microsoft.com/office/powerpoint/2010/main" val="4578983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ueBanner.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072"/>
            <a:ext cx="9144000" cy="1120806"/>
          </a:xfrm>
          <a:prstGeom prst="rect">
            <a:avLst/>
          </a:prstGeom>
        </p:spPr>
      </p:pic>
      <p:sp>
        <p:nvSpPr>
          <p:cNvPr id="3" name="TextBox 2"/>
          <p:cNvSpPr txBox="1"/>
          <p:nvPr/>
        </p:nvSpPr>
        <p:spPr>
          <a:xfrm>
            <a:off x="3665796" y="1186662"/>
            <a:ext cx="1352003" cy="523220"/>
          </a:xfrm>
          <a:prstGeom prst="rect">
            <a:avLst/>
          </a:prstGeom>
          <a:noFill/>
        </p:spPr>
        <p:txBody>
          <a:bodyPr wrap="none" rtlCol="0">
            <a:spAutoFit/>
          </a:bodyPr>
          <a:lstStyle/>
          <a:p>
            <a:pPr defTabSz="457200"/>
            <a:r>
              <a:rPr lang="en-US" sz="2800" b="1" kern="1200" dirty="0" smtClean="0">
                <a:solidFill>
                  <a:prstClr val="black"/>
                </a:solidFill>
                <a:latin typeface="Calibri"/>
                <a:ea typeface="+mn-ea"/>
                <a:cs typeface="+mn-cs"/>
              </a:rPr>
              <a:t>Themes</a:t>
            </a:r>
            <a:endParaRPr lang="en-US" sz="2800" b="1" kern="1200" dirty="0">
              <a:solidFill>
                <a:prstClr val="black"/>
              </a:solidFill>
              <a:latin typeface="Calibri"/>
              <a:ea typeface="+mn-ea"/>
              <a:cs typeface="+mn-cs"/>
            </a:endParaRPr>
          </a:p>
        </p:txBody>
      </p:sp>
      <p:pic>
        <p:nvPicPr>
          <p:cNvPr id="4" name="Picture 3" descr="LLiconGoal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213" y="1788283"/>
            <a:ext cx="777737" cy="704824"/>
          </a:xfrm>
          <a:prstGeom prst="rect">
            <a:avLst/>
          </a:prstGeom>
        </p:spPr>
      </p:pic>
      <p:pic>
        <p:nvPicPr>
          <p:cNvPr id="5" name="Picture 4" descr="LLiconGoal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213" y="2590322"/>
            <a:ext cx="777737" cy="704824"/>
          </a:xfrm>
          <a:prstGeom prst="rect">
            <a:avLst/>
          </a:prstGeom>
        </p:spPr>
      </p:pic>
      <p:pic>
        <p:nvPicPr>
          <p:cNvPr id="6" name="Picture 5" descr="LLiconGoal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213" y="3392361"/>
            <a:ext cx="777737" cy="704824"/>
          </a:xfrm>
          <a:prstGeom prst="rect">
            <a:avLst/>
          </a:prstGeom>
        </p:spPr>
      </p:pic>
      <p:pic>
        <p:nvPicPr>
          <p:cNvPr id="7" name="Picture 6" descr="LLiconGoal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213" y="4194400"/>
            <a:ext cx="777737" cy="704824"/>
          </a:xfrm>
          <a:prstGeom prst="rect">
            <a:avLst/>
          </a:prstGeom>
        </p:spPr>
      </p:pic>
      <p:pic>
        <p:nvPicPr>
          <p:cNvPr id="8" name="Picture 7" descr="LLiconGoal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213" y="4996439"/>
            <a:ext cx="777737" cy="704824"/>
          </a:xfrm>
          <a:prstGeom prst="rect">
            <a:avLst/>
          </a:prstGeom>
        </p:spPr>
      </p:pic>
      <p:pic>
        <p:nvPicPr>
          <p:cNvPr id="9" name="Picture 8" descr="LLiconGoal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213" y="5798480"/>
            <a:ext cx="777737" cy="704824"/>
          </a:xfrm>
          <a:prstGeom prst="rect">
            <a:avLst/>
          </a:prstGeom>
        </p:spPr>
      </p:pic>
      <p:sp>
        <p:nvSpPr>
          <p:cNvPr id="10" name="TextBox 9"/>
          <p:cNvSpPr txBox="1"/>
          <p:nvPr/>
        </p:nvSpPr>
        <p:spPr>
          <a:xfrm>
            <a:off x="1614794" y="1909863"/>
            <a:ext cx="4470094" cy="461665"/>
          </a:xfrm>
          <a:prstGeom prst="rect">
            <a:avLst/>
          </a:prstGeom>
          <a:noFill/>
        </p:spPr>
        <p:txBody>
          <a:bodyPr wrap="none" rtlCol="0">
            <a:spAutoFit/>
          </a:bodyPr>
          <a:lstStyle/>
          <a:p>
            <a:pPr defTabSz="457200"/>
            <a:r>
              <a:rPr lang="en-US" sz="2400" b="1" kern="1200" dirty="0" smtClean="0">
                <a:solidFill>
                  <a:srgbClr val="3399CC"/>
                </a:solidFill>
                <a:latin typeface="Calibri"/>
                <a:ea typeface="+mn-ea"/>
                <a:cs typeface="+mn-cs"/>
              </a:rPr>
              <a:t>Planning for School Improvement</a:t>
            </a:r>
            <a:endParaRPr lang="en-US" sz="2400" b="1" kern="1200" dirty="0">
              <a:solidFill>
                <a:srgbClr val="3399CC"/>
              </a:solidFill>
              <a:latin typeface="Calibri"/>
              <a:ea typeface="+mn-ea"/>
              <a:cs typeface="+mn-cs"/>
            </a:endParaRPr>
          </a:p>
        </p:txBody>
      </p:sp>
      <p:sp>
        <p:nvSpPr>
          <p:cNvPr id="11" name="TextBox 10"/>
          <p:cNvSpPr txBox="1"/>
          <p:nvPr/>
        </p:nvSpPr>
        <p:spPr>
          <a:xfrm>
            <a:off x="1614794" y="2711902"/>
            <a:ext cx="3708317" cy="461665"/>
          </a:xfrm>
          <a:prstGeom prst="rect">
            <a:avLst/>
          </a:prstGeom>
          <a:noFill/>
        </p:spPr>
        <p:txBody>
          <a:bodyPr wrap="none" rtlCol="0">
            <a:spAutoFit/>
          </a:bodyPr>
          <a:lstStyle/>
          <a:p>
            <a:pPr defTabSz="457200"/>
            <a:r>
              <a:rPr lang="en-US" sz="2400" b="1" kern="1200" dirty="0" smtClean="0">
                <a:solidFill>
                  <a:srgbClr val="3399CC"/>
                </a:solidFill>
                <a:latin typeface="Calibri"/>
                <a:ea typeface="+mn-ea"/>
                <a:cs typeface="+mn-cs"/>
              </a:rPr>
              <a:t>Principal Collaborative Role</a:t>
            </a:r>
            <a:endParaRPr lang="en-US" sz="2400" b="1" kern="1200" dirty="0">
              <a:solidFill>
                <a:srgbClr val="3399CC"/>
              </a:solidFill>
              <a:latin typeface="Calibri"/>
              <a:ea typeface="+mn-ea"/>
              <a:cs typeface="+mn-cs"/>
            </a:endParaRPr>
          </a:p>
        </p:txBody>
      </p:sp>
      <p:sp>
        <p:nvSpPr>
          <p:cNvPr id="12" name="TextBox 11"/>
          <p:cNvSpPr txBox="1"/>
          <p:nvPr/>
        </p:nvSpPr>
        <p:spPr>
          <a:xfrm>
            <a:off x="1614794" y="3513941"/>
            <a:ext cx="4843393" cy="461665"/>
          </a:xfrm>
          <a:prstGeom prst="rect">
            <a:avLst/>
          </a:prstGeom>
          <a:noFill/>
        </p:spPr>
        <p:txBody>
          <a:bodyPr wrap="none" rtlCol="0">
            <a:spAutoFit/>
          </a:bodyPr>
          <a:lstStyle/>
          <a:p>
            <a:pPr defTabSz="457200"/>
            <a:r>
              <a:rPr lang="en-US" sz="2400" b="1" kern="1200" dirty="0" smtClean="0">
                <a:solidFill>
                  <a:srgbClr val="3399CC"/>
                </a:solidFill>
                <a:latin typeface="Calibri"/>
                <a:ea typeface="+mn-ea"/>
                <a:cs typeface="+mn-cs"/>
              </a:rPr>
              <a:t>Teacher-Librarian Collaborative Role</a:t>
            </a:r>
            <a:endParaRPr lang="en-US" sz="2400" b="1" kern="1200" dirty="0">
              <a:solidFill>
                <a:srgbClr val="3399CC"/>
              </a:solidFill>
              <a:latin typeface="Calibri"/>
              <a:ea typeface="+mn-ea"/>
              <a:cs typeface="+mn-cs"/>
            </a:endParaRPr>
          </a:p>
        </p:txBody>
      </p:sp>
      <p:sp>
        <p:nvSpPr>
          <p:cNvPr id="13" name="TextBox 12"/>
          <p:cNvSpPr txBox="1"/>
          <p:nvPr/>
        </p:nvSpPr>
        <p:spPr>
          <a:xfrm>
            <a:off x="1614794" y="4315980"/>
            <a:ext cx="3614842" cy="461665"/>
          </a:xfrm>
          <a:prstGeom prst="rect">
            <a:avLst/>
          </a:prstGeom>
          <a:noFill/>
        </p:spPr>
        <p:txBody>
          <a:bodyPr wrap="none" rtlCol="0">
            <a:spAutoFit/>
          </a:bodyPr>
          <a:lstStyle/>
          <a:p>
            <a:pPr defTabSz="457200"/>
            <a:r>
              <a:rPr lang="en-US" sz="2400" b="1" kern="1200" dirty="0" smtClean="0">
                <a:solidFill>
                  <a:srgbClr val="3399CC"/>
                </a:solidFill>
                <a:latin typeface="Calibri"/>
                <a:ea typeface="+mn-ea"/>
                <a:cs typeface="+mn-cs"/>
              </a:rPr>
              <a:t>Teacher Collaborative Role</a:t>
            </a:r>
            <a:endParaRPr lang="en-US" sz="2400" b="1" kern="1200" dirty="0">
              <a:solidFill>
                <a:srgbClr val="3399CC"/>
              </a:solidFill>
              <a:latin typeface="Calibri"/>
              <a:ea typeface="+mn-ea"/>
              <a:cs typeface="+mn-cs"/>
            </a:endParaRPr>
          </a:p>
        </p:txBody>
      </p:sp>
      <p:sp>
        <p:nvSpPr>
          <p:cNvPr id="14" name="TextBox 13"/>
          <p:cNvSpPr txBox="1"/>
          <p:nvPr/>
        </p:nvSpPr>
        <p:spPr>
          <a:xfrm>
            <a:off x="1614794" y="5118019"/>
            <a:ext cx="4278335" cy="461665"/>
          </a:xfrm>
          <a:prstGeom prst="rect">
            <a:avLst/>
          </a:prstGeom>
          <a:noFill/>
        </p:spPr>
        <p:txBody>
          <a:bodyPr wrap="none" rtlCol="0">
            <a:spAutoFit/>
          </a:bodyPr>
          <a:lstStyle/>
          <a:p>
            <a:pPr defTabSz="457200"/>
            <a:r>
              <a:rPr lang="en-US" sz="2400" b="1" kern="1200" dirty="0" smtClean="0">
                <a:solidFill>
                  <a:srgbClr val="3399CC"/>
                </a:solidFill>
                <a:latin typeface="Calibri"/>
                <a:ea typeface="+mn-ea"/>
                <a:cs typeface="+mn-cs"/>
              </a:rPr>
              <a:t>Support Staff Collaborative Role</a:t>
            </a:r>
            <a:endParaRPr lang="en-US" sz="2400" b="1" kern="1200" dirty="0">
              <a:solidFill>
                <a:srgbClr val="3399CC"/>
              </a:solidFill>
              <a:latin typeface="Calibri"/>
              <a:ea typeface="+mn-ea"/>
              <a:cs typeface="+mn-cs"/>
            </a:endParaRPr>
          </a:p>
        </p:txBody>
      </p:sp>
      <p:sp>
        <p:nvSpPr>
          <p:cNvPr id="15" name="TextBox 14"/>
          <p:cNvSpPr txBox="1"/>
          <p:nvPr/>
        </p:nvSpPr>
        <p:spPr>
          <a:xfrm>
            <a:off x="1614794" y="5920060"/>
            <a:ext cx="7515399" cy="461665"/>
          </a:xfrm>
          <a:prstGeom prst="rect">
            <a:avLst/>
          </a:prstGeom>
          <a:noFill/>
        </p:spPr>
        <p:txBody>
          <a:bodyPr wrap="none" rtlCol="0">
            <a:spAutoFit/>
          </a:bodyPr>
          <a:lstStyle/>
          <a:p>
            <a:pPr defTabSz="457200"/>
            <a:r>
              <a:rPr lang="en-US" sz="2400" b="1" kern="1200" dirty="0" smtClean="0">
                <a:solidFill>
                  <a:srgbClr val="3399CC"/>
                </a:solidFill>
                <a:latin typeface="Calibri"/>
                <a:ea typeface="+mn-ea"/>
                <a:cs typeface="+mn-cs"/>
              </a:rPr>
              <a:t>District Administration and Consultant Collaborative Role</a:t>
            </a:r>
            <a:endParaRPr lang="en-US" sz="2400" b="1" kern="1200" dirty="0">
              <a:solidFill>
                <a:srgbClr val="3399CC"/>
              </a:solidFill>
              <a:latin typeface="Calibri"/>
              <a:ea typeface="+mn-ea"/>
              <a:cs typeface="+mn-cs"/>
            </a:endParaRPr>
          </a:p>
        </p:txBody>
      </p:sp>
    </p:spTree>
    <p:extLst>
      <p:ext uri="{BB962C8B-B14F-4D97-AF65-F5344CB8AC3E}">
        <p14:creationId xmlns:p14="http://schemas.microsoft.com/office/powerpoint/2010/main" val="8215534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ldBanner.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7857"/>
            <a:ext cx="9144000" cy="1167319"/>
          </a:xfrm>
          <a:prstGeom prst="rect">
            <a:avLst/>
          </a:prstGeom>
        </p:spPr>
      </p:pic>
      <p:sp>
        <p:nvSpPr>
          <p:cNvPr id="3" name="TextBox 2"/>
          <p:cNvSpPr txBox="1"/>
          <p:nvPr/>
        </p:nvSpPr>
        <p:spPr>
          <a:xfrm>
            <a:off x="3665796" y="1186662"/>
            <a:ext cx="1352003" cy="523220"/>
          </a:xfrm>
          <a:prstGeom prst="rect">
            <a:avLst/>
          </a:prstGeom>
          <a:noFill/>
        </p:spPr>
        <p:txBody>
          <a:bodyPr wrap="none" rtlCol="0">
            <a:spAutoFit/>
          </a:bodyPr>
          <a:lstStyle/>
          <a:p>
            <a:pPr defTabSz="457200"/>
            <a:r>
              <a:rPr lang="en-US" sz="2800" b="1" kern="1200" dirty="0" smtClean="0">
                <a:solidFill>
                  <a:prstClr val="black"/>
                </a:solidFill>
                <a:latin typeface="Calibri"/>
                <a:ea typeface="+mn-ea"/>
                <a:cs typeface="+mn-cs"/>
              </a:rPr>
              <a:t>Themes</a:t>
            </a:r>
            <a:endParaRPr lang="en-US" sz="2800" b="1" kern="1200" dirty="0">
              <a:solidFill>
                <a:prstClr val="black"/>
              </a:solidFill>
              <a:latin typeface="Calibri"/>
              <a:ea typeface="+mn-ea"/>
              <a:cs typeface="+mn-cs"/>
            </a:endParaRPr>
          </a:p>
        </p:txBody>
      </p:sp>
      <p:pic>
        <p:nvPicPr>
          <p:cNvPr id="4" name="Picture 3" descr="LLiconInstructionalDesign.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0031" y="1807540"/>
            <a:ext cx="548891" cy="579385"/>
          </a:xfrm>
          <a:prstGeom prst="rect">
            <a:avLst/>
          </a:prstGeom>
        </p:spPr>
      </p:pic>
      <p:pic>
        <p:nvPicPr>
          <p:cNvPr id="5" name="Picture 4" descr="LLiconInstructionalDesign.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0031" y="2506045"/>
            <a:ext cx="548891" cy="579385"/>
          </a:xfrm>
          <a:prstGeom prst="rect">
            <a:avLst/>
          </a:prstGeom>
        </p:spPr>
      </p:pic>
      <p:pic>
        <p:nvPicPr>
          <p:cNvPr id="6" name="Picture 5" descr="LLiconInstructionalDesign.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0031" y="3211320"/>
            <a:ext cx="548891" cy="579385"/>
          </a:xfrm>
          <a:prstGeom prst="rect">
            <a:avLst/>
          </a:prstGeom>
        </p:spPr>
      </p:pic>
      <p:pic>
        <p:nvPicPr>
          <p:cNvPr id="7" name="Picture 6" descr="LLiconInstructionalDesign.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0031" y="3910211"/>
            <a:ext cx="548891" cy="579385"/>
          </a:xfrm>
          <a:prstGeom prst="rect">
            <a:avLst/>
          </a:prstGeom>
        </p:spPr>
      </p:pic>
      <p:pic>
        <p:nvPicPr>
          <p:cNvPr id="8" name="Picture 7" descr="LLiconInstructionalDesign.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0031" y="4612294"/>
            <a:ext cx="548891" cy="579385"/>
          </a:xfrm>
          <a:prstGeom prst="rect">
            <a:avLst/>
          </a:prstGeom>
        </p:spPr>
      </p:pic>
      <p:pic>
        <p:nvPicPr>
          <p:cNvPr id="9" name="Picture 8" descr="LLiconInstructionalDesign.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0031" y="5315577"/>
            <a:ext cx="548891" cy="579385"/>
          </a:xfrm>
          <a:prstGeom prst="rect">
            <a:avLst/>
          </a:prstGeom>
        </p:spPr>
      </p:pic>
      <p:pic>
        <p:nvPicPr>
          <p:cNvPr id="10" name="Picture 9" descr="LLiconInstructionalDesign.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0031" y="6016457"/>
            <a:ext cx="548891" cy="579385"/>
          </a:xfrm>
          <a:prstGeom prst="rect">
            <a:avLst/>
          </a:prstGeom>
        </p:spPr>
      </p:pic>
      <p:sp>
        <p:nvSpPr>
          <p:cNvPr id="11" name="TextBox 10"/>
          <p:cNvSpPr txBox="1"/>
          <p:nvPr/>
        </p:nvSpPr>
        <p:spPr>
          <a:xfrm>
            <a:off x="1583447" y="1835622"/>
            <a:ext cx="3781704" cy="523220"/>
          </a:xfrm>
          <a:prstGeom prst="rect">
            <a:avLst/>
          </a:prstGeom>
          <a:noFill/>
        </p:spPr>
        <p:txBody>
          <a:bodyPr wrap="none" rtlCol="0">
            <a:spAutoFit/>
          </a:bodyPr>
          <a:lstStyle/>
          <a:p>
            <a:pPr defTabSz="457200"/>
            <a:r>
              <a:rPr lang="en-US" sz="2800" b="1" kern="1200" dirty="0" smtClean="0">
                <a:solidFill>
                  <a:srgbClr val="CC9900"/>
                </a:solidFill>
                <a:latin typeface="Calibri"/>
                <a:ea typeface="+mn-ea"/>
                <a:cs typeface="+mn-cs"/>
              </a:rPr>
              <a:t>Instructional Leadership</a:t>
            </a:r>
            <a:endParaRPr lang="en-US" sz="2800" b="1" kern="1200" dirty="0">
              <a:solidFill>
                <a:srgbClr val="CC9900"/>
              </a:solidFill>
              <a:latin typeface="Calibri"/>
              <a:ea typeface="+mn-ea"/>
              <a:cs typeface="+mn-cs"/>
            </a:endParaRPr>
          </a:p>
        </p:txBody>
      </p:sp>
      <p:sp>
        <p:nvSpPr>
          <p:cNvPr id="12" name="TextBox 11"/>
          <p:cNvSpPr txBox="1"/>
          <p:nvPr/>
        </p:nvSpPr>
        <p:spPr>
          <a:xfrm>
            <a:off x="1583447" y="2534127"/>
            <a:ext cx="4035580" cy="523220"/>
          </a:xfrm>
          <a:prstGeom prst="rect">
            <a:avLst/>
          </a:prstGeom>
          <a:noFill/>
        </p:spPr>
        <p:txBody>
          <a:bodyPr wrap="none" rtlCol="0">
            <a:spAutoFit/>
          </a:bodyPr>
          <a:lstStyle/>
          <a:p>
            <a:pPr defTabSz="457200"/>
            <a:r>
              <a:rPr lang="en-US" sz="2800" b="1" kern="1200" dirty="0" smtClean="0">
                <a:solidFill>
                  <a:srgbClr val="CC9900"/>
                </a:solidFill>
                <a:latin typeface="Calibri"/>
                <a:ea typeface="+mn-ea"/>
                <a:cs typeface="+mn-cs"/>
              </a:rPr>
              <a:t>Instructional Partnerships</a:t>
            </a:r>
            <a:endParaRPr lang="en-US" sz="2800" b="1" kern="1200" dirty="0">
              <a:solidFill>
                <a:srgbClr val="CC9900"/>
              </a:solidFill>
              <a:latin typeface="Calibri"/>
              <a:ea typeface="+mn-ea"/>
              <a:cs typeface="+mn-cs"/>
            </a:endParaRPr>
          </a:p>
        </p:txBody>
      </p:sp>
      <p:sp>
        <p:nvSpPr>
          <p:cNvPr id="13" name="TextBox 12"/>
          <p:cNvSpPr txBox="1"/>
          <p:nvPr/>
        </p:nvSpPr>
        <p:spPr>
          <a:xfrm>
            <a:off x="1583447" y="3239402"/>
            <a:ext cx="5265333" cy="523220"/>
          </a:xfrm>
          <a:prstGeom prst="rect">
            <a:avLst/>
          </a:prstGeom>
          <a:noFill/>
        </p:spPr>
        <p:txBody>
          <a:bodyPr wrap="none" rtlCol="0">
            <a:spAutoFit/>
          </a:bodyPr>
          <a:lstStyle/>
          <a:p>
            <a:pPr defTabSz="457200"/>
            <a:r>
              <a:rPr lang="en-US" sz="2800" b="1" kern="1200" dirty="0" smtClean="0">
                <a:solidFill>
                  <a:srgbClr val="CC9900"/>
                </a:solidFill>
                <a:latin typeface="Calibri"/>
                <a:ea typeface="+mn-ea"/>
                <a:cs typeface="+mn-cs"/>
              </a:rPr>
              <a:t>Engaging with Inquiry Approaches</a:t>
            </a:r>
            <a:endParaRPr lang="en-US" sz="2800" b="1" kern="1200" dirty="0">
              <a:solidFill>
                <a:srgbClr val="CC9900"/>
              </a:solidFill>
              <a:latin typeface="Calibri"/>
              <a:ea typeface="+mn-ea"/>
              <a:cs typeface="+mn-cs"/>
            </a:endParaRPr>
          </a:p>
        </p:txBody>
      </p:sp>
      <p:sp>
        <p:nvSpPr>
          <p:cNvPr id="14" name="TextBox 13"/>
          <p:cNvSpPr txBox="1"/>
          <p:nvPr/>
        </p:nvSpPr>
        <p:spPr>
          <a:xfrm>
            <a:off x="1583447" y="3938293"/>
            <a:ext cx="3647152" cy="523220"/>
          </a:xfrm>
          <a:prstGeom prst="rect">
            <a:avLst/>
          </a:prstGeom>
          <a:noFill/>
        </p:spPr>
        <p:txBody>
          <a:bodyPr wrap="none" rtlCol="0">
            <a:spAutoFit/>
          </a:bodyPr>
          <a:lstStyle/>
          <a:p>
            <a:pPr defTabSz="457200"/>
            <a:r>
              <a:rPr lang="en-US" sz="2800" b="1" kern="1200" dirty="0" smtClean="0">
                <a:solidFill>
                  <a:srgbClr val="CC9900"/>
                </a:solidFill>
                <a:latin typeface="Calibri"/>
                <a:ea typeface="+mn-ea"/>
                <a:cs typeface="+mn-cs"/>
              </a:rPr>
              <a:t>Differentiated Learning</a:t>
            </a:r>
            <a:endParaRPr lang="en-US" sz="2800" b="1" kern="1200" dirty="0">
              <a:solidFill>
                <a:srgbClr val="CC9900"/>
              </a:solidFill>
              <a:latin typeface="Calibri"/>
              <a:ea typeface="+mn-ea"/>
              <a:cs typeface="+mn-cs"/>
            </a:endParaRPr>
          </a:p>
        </p:txBody>
      </p:sp>
      <p:sp>
        <p:nvSpPr>
          <p:cNvPr id="15" name="TextBox 14"/>
          <p:cNvSpPr txBox="1"/>
          <p:nvPr/>
        </p:nvSpPr>
        <p:spPr>
          <a:xfrm>
            <a:off x="1583447" y="4640376"/>
            <a:ext cx="3771360" cy="523220"/>
          </a:xfrm>
          <a:prstGeom prst="rect">
            <a:avLst/>
          </a:prstGeom>
          <a:noFill/>
        </p:spPr>
        <p:txBody>
          <a:bodyPr wrap="none" rtlCol="0">
            <a:spAutoFit/>
          </a:bodyPr>
          <a:lstStyle/>
          <a:p>
            <a:pPr defTabSz="457200"/>
            <a:r>
              <a:rPr lang="en-US" sz="2800" b="1" kern="1200" dirty="0" smtClean="0">
                <a:solidFill>
                  <a:srgbClr val="CC9900"/>
                </a:solidFill>
                <a:latin typeface="Calibri"/>
                <a:ea typeface="+mn-ea"/>
                <a:cs typeface="+mn-cs"/>
              </a:rPr>
              <a:t>Technology for Learning</a:t>
            </a:r>
            <a:endParaRPr lang="en-US" sz="2800" b="1" kern="1200" dirty="0">
              <a:solidFill>
                <a:srgbClr val="CC9900"/>
              </a:solidFill>
              <a:latin typeface="Calibri"/>
              <a:ea typeface="+mn-ea"/>
              <a:cs typeface="+mn-cs"/>
            </a:endParaRPr>
          </a:p>
        </p:txBody>
      </p:sp>
      <p:sp>
        <p:nvSpPr>
          <p:cNvPr id="16" name="TextBox 15"/>
          <p:cNvSpPr txBox="1"/>
          <p:nvPr/>
        </p:nvSpPr>
        <p:spPr>
          <a:xfrm>
            <a:off x="1583447" y="5343659"/>
            <a:ext cx="5349842" cy="523220"/>
          </a:xfrm>
          <a:prstGeom prst="rect">
            <a:avLst/>
          </a:prstGeom>
          <a:noFill/>
        </p:spPr>
        <p:txBody>
          <a:bodyPr wrap="none" rtlCol="0">
            <a:spAutoFit/>
          </a:bodyPr>
          <a:lstStyle/>
          <a:p>
            <a:pPr defTabSz="457200"/>
            <a:r>
              <a:rPr lang="en-US" sz="2800" b="1" kern="1200" dirty="0" smtClean="0">
                <a:solidFill>
                  <a:srgbClr val="CC9900"/>
                </a:solidFill>
                <a:latin typeface="Calibri"/>
                <a:ea typeface="+mn-ea"/>
                <a:cs typeface="+mn-cs"/>
              </a:rPr>
              <a:t>Assessment </a:t>
            </a:r>
            <a:r>
              <a:rPr lang="en-US" sz="2800" b="1" i="1" kern="1200" dirty="0" smtClean="0">
                <a:solidFill>
                  <a:srgbClr val="CC9900"/>
                </a:solidFill>
                <a:latin typeface="Calibri"/>
                <a:ea typeface="+mn-ea"/>
                <a:cs typeface="+mn-cs"/>
              </a:rPr>
              <a:t>for</a:t>
            </a:r>
            <a:r>
              <a:rPr lang="en-US" sz="2800" b="1" kern="1200" dirty="0" smtClean="0">
                <a:solidFill>
                  <a:srgbClr val="CC9900"/>
                </a:solidFill>
                <a:latin typeface="Calibri"/>
                <a:ea typeface="+mn-ea"/>
                <a:cs typeface="+mn-cs"/>
              </a:rPr>
              <a:t>, </a:t>
            </a:r>
            <a:r>
              <a:rPr lang="en-US" sz="2800" b="1" i="1" kern="1200" dirty="0" smtClean="0">
                <a:solidFill>
                  <a:srgbClr val="CC9900"/>
                </a:solidFill>
                <a:latin typeface="Calibri"/>
                <a:ea typeface="+mn-ea"/>
                <a:cs typeface="+mn-cs"/>
              </a:rPr>
              <a:t>of</a:t>
            </a:r>
            <a:r>
              <a:rPr lang="en-US" sz="2800" b="1" kern="1200" dirty="0" smtClean="0">
                <a:solidFill>
                  <a:srgbClr val="CC9900"/>
                </a:solidFill>
                <a:latin typeface="Calibri"/>
                <a:ea typeface="+mn-ea"/>
                <a:cs typeface="+mn-cs"/>
              </a:rPr>
              <a:t> and </a:t>
            </a:r>
            <a:r>
              <a:rPr lang="en-US" sz="2800" b="1" i="1" kern="1200" dirty="0" smtClean="0">
                <a:solidFill>
                  <a:srgbClr val="CC9900"/>
                </a:solidFill>
                <a:latin typeface="Calibri"/>
                <a:ea typeface="+mn-ea"/>
                <a:cs typeface="+mn-cs"/>
              </a:rPr>
              <a:t>as</a:t>
            </a:r>
            <a:r>
              <a:rPr lang="en-US" sz="2800" b="1" kern="1200" dirty="0" smtClean="0">
                <a:solidFill>
                  <a:srgbClr val="CC9900"/>
                </a:solidFill>
                <a:latin typeface="Calibri"/>
                <a:ea typeface="+mn-ea"/>
                <a:cs typeface="+mn-cs"/>
              </a:rPr>
              <a:t> Learning</a:t>
            </a:r>
            <a:endParaRPr lang="en-US" sz="2800" b="1" kern="1200" dirty="0">
              <a:solidFill>
                <a:srgbClr val="CC9900"/>
              </a:solidFill>
              <a:latin typeface="Calibri"/>
              <a:ea typeface="+mn-ea"/>
              <a:cs typeface="+mn-cs"/>
            </a:endParaRPr>
          </a:p>
        </p:txBody>
      </p:sp>
      <p:sp>
        <p:nvSpPr>
          <p:cNvPr id="17" name="TextBox 16"/>
          <p:cNvSpPr txBox="1"/>
          <p:nvPr/>
        </p:nvSpPr>
        <p:spPr>
          <a:xfrm>
            <a:off x="1583447" y="6044539"/>
            <a:ext cx="3788893" cy="523220"/>
          </a:xfrm>
          <a:prstGeom prst="rect">
            <a:avLst/>
          </a:prstGeom>
          <a:noFill/>
        </p:spPr>
        <p:txBody>
          <a:bodyPr wrap="none" rtlCol="0">
            <a:spAutoFit/>
          </a:bodyPr>
          <a:lstStyle/>
          <a:p>
            <a:pPr defTabSz="457200"/>
            <a:r>
              <a:rPr lang="en-US" sz="2800" b="1" kern="1200" dirty="0" smtClean="0">
                <a:solidFill>
                  <a:srgbClr val="CC9900"/>
                </a:solidFill>
                <a:latin typeface="Calibri"/>
                <a:ea typeface="+mn-ea"/>
                <a:cs typeface="+mn-cs"/>
              </a:rPr>
              <a:t>Evidence-Based Practice</a:t>
            </a:r>
            <a:endParaRPr lang="en-US" sz="2800" b="1" kern="1200" dirty="0">
              <a:solidFill>
                <a:srgbClr val="CC9900"/>
              </a:solidFill>
              <a:latin typeface="Calibri"/>
              <a:ea typeface="+mn-ea"/>
              <a:cs typeface="+mn-cs"/>
            </a:endParaRPr>
          </a:p>
        </p:txBody>
      </p:sp>
    </p:spTree>
    <p:extLst>
      <p:ext uri="{BB962C8B-B14F-4D97-AF65-F5344CB8AC3E}">
        <p14:creationId xmlns:p14="http://schemas.microsoft.com/office/powerpoint/2010/main" val="14702998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enBanner.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4336"/>
            <a:ext cx="9144000" cy="1143000"/>
          </a:xfrm>
          <a:prstGeom prst="rect">
            <a:avLst/>
          </a:prstGeom>
        </p:spPr>
      </p:pic>
      <p:sp>
        <p:nvSpPr>
          <p:cNvPr id="3" name="TextBox 2"/>
          <p:cNvSpPr txBox="1"/>
          <p:nvPr/>
        </p:nvSpPr>
        <p:spPr>
          <a:xfrm>
            <a:off x="3665796" y="1186662"/>
            <a:ext cx="1352003" cy="523220"/>
          </a:xfrm>
          <a:prstGeom prst="rect">
            <a:avLst/>
          </a:prstGeom>
          <a:noFill/>
        </p:spPr>
        <p:txBody>
          <a:bodyPr wrap="none" rtlCol="0">
            <a:spAutoFit/>
          </a:bodyPr>
          <a:lstStyle/>
          <a:p>
            <a:pPr defTabSz="457200"/>
            <a:r>
              <a:rPr lang="en-US" sz="2800" b="1" kern="1200" dirty="0" smtClean="0">
                <a:solidFill>
                  <a:prstClr val="black"/>
                </a:solidFill>
                <a:latin typeface="Calibri"/>
                <a:ea typeface="+mn-ea"/>
                <a:cs typeface="+mn-cs"/>
              </a:rPr>
              <a:t>Themes</a:t>
            </a:r>
            <a:endParaRPr lang="en-US" sz="2800" b="1" kern="1200" dirty="0">
              <a:solidFill>
                <a:prstClr val="black"/>
              </a:solidFill>
              <a:latin typeface="Calibri"/>
              <a:ea typeface="+mn-ea"/>
              <a:cs typeface="+mn-cs"/>
            </a:endParaRPr>
          </a:p>
        </p:txBody>
      </p:sp>
      <p:pic>
        <p:nvPicPr>
          <p:cNvPr id="4" name="Picture 3" descr="LLiconFosteringLiteracie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951" y="1709882"/>
            <a:ext cx="689816" cy="656968"/>
          </a:xfrm>
          <a:prstGeom prst="rect">
            <a:avLst/>
          </a:prstGeom>
        </p:spPr>
      </p:pic>
      <p:pic>
        <p:nvPicPr>
          <p:cNvPr id="5" name="Picture 4" descr="LLiconFosteringLiteracie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951" y="2421597"/>
            <a:ext cx="689816" cy="656968"/>
          </a:xfrm>
          <a:prstGeom prst="rect">
            <a:avLst/>
          </a:prstGeom>
        </p:spPr>
      </p:pic>
      <p:pic>
        <p:nvPicPr>
          <p:cNvPr id="6" name="Picture 5" descr="LLiconFosteringLiteracie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951" y="3133312"/>
            <a:ext cx="689816" cy="656968"/>
          </a:xfrm>
          <a:prstGeom prst="rect">
            <a:avLst/>
          </a:prstGeom>
        </p:spPr>
      </p:pic>
      <p:pic>
        <p:nvPicPr>
          <p:cNvPr id="7" name="Picture 6" descr="LLiconFosteringLiteracie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951" y="3845027"/>
            <a:ext cx="689816" cy="656968"/>
          </a:xfrm>
          <a:prstGeom prst="rect">
            <a:avLst/>
          </a:prstGeom>
        </p:spPr>
      </p:pic>
      <p:pic>
        <p:nvPicPr>
          <p:cNvPr id="8" name="Picture 7" descr="LLiconFosteringLiteracie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951" y="4556742"/>
            <a:ext cx="689816" cy="656968"/>
          </a:xfrm>
          <a:prstGeom prst="rect">
            <a:avLst/>
          </a:prstGeom>
        </p:spPr>
      </p:pic>
      <p:pic>
        <p:nvPicPr>
          <p:cNvPr id="9" name="Picture 8" descr="LLiconFosteringLiteracie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951" y="5268457"/>
            <a:ext cx="689816" cy="656968"/>
          </a:xfrm>
          <a:prstGeom prst="rect">
            <a:avLst/>
          </a:prstGeom>
        </p:spPr>
      </p:pic>
      <p:pic>
        <p:nvPicPr>
          <p:cNvPr id="10" name="Picture 9" descr="LLiconFosteringLiteracie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951" y="5980174"/>
            <a:ext cx="689816" cy="656968"/>
          </a:xfrm>
          <a:prstGeom prst="rect">
            <a:avLst/>
          </a:prstGeom>
        </p:spPr>
      </p:pic>
      <p:sp>
        <p:nvSpPr>
          <p:cNvPr id="11" name="TextBox 10"/>
          <p:cNvSpPr txBox="1"/>
          <p:nvPr/>
        </p:nvSpPr>
        <p:spPr>
          <a:xfrm>
            <a:off x="1944031" y="1807534"/>
            <a:ext cx="2652739" cy="461665"/>
          </a:xfrm>
          <a:prstGeom prst="rect">
            <a:avLst/>
          </a:prstGeom>
          <a:noFill/>
        </p:spPr>
        <p:txBody>
          <a:bodyPr wrap="none" rtlCol="0">
            <a:spAutoFit/>
          </a:bodyPr>
          <a:lstStyle/>
          <a:p>
            <a:pPr defTabSz="457200"/>
            <a:r>
              <a:rPr lang="en-US" sz="2400" b="1" kern="1200" dirty="0" smtClean="0">
                <a:solidFill>
                  <a:srgbClr val="009933"/>
                </a:solidFill>
                <a:latin typeface="Calibri"/>
                <a:ea typeface="+mn-ea"/>
                <a:cs typeface="+mn-cs"/>
              </a:rPr>
              <a:t>Literacy Leadership</a:t>
            </a:r>
            <a:endParaRPr lang="en-US" sz="2400" b="1" kern="1200" dirty="0">
              <a:solidFill>
                <a:srgbClr val="009933"/>
              </a:solidFill>
              <a:latin typeface="Calibri"/>
              <a:ea typeface="+mn-ea"/>
              <a:cs typeface="+mn-cs"/>
            </a:endParaRPr>
          </a:p>
        </p:txBody>
      </p:sp>
      <p:sp>
        <p:nvSpPr>
          <p:cNvPr id="12" name="TextBox 11"/>
          <p:cNvSpPr txBox="1"/>
          <p:nvPr/>
        </p:nvSpPr>
        <p:spPr>
          <a:xfrm>
            <a:off x="1944031" y="2519249"/>
            <a:ext cx="2432427" cy="461665"/>
          </a:xfrm>
          <a:prstGeom prst="rect">
            <a:avLst/>
          </a:prstGeom>
          <a:noFill/>
        </p:spPr>
        <p:txBody>
          <a:bodyPr wrap="none" rtlCol="0">
            <a:spAutoFit/>
          </a:bodyPr>
          <a:lstStyle/>
          <a:p>
            <a:pPr defTabSz="457200"/>
            <a:r>
              <a:rPr lang="en-US" sz="2400" b="1" kern="1200" dirty="0" smtClean="0">
                <a:solidFill>
                  <a:srgbClr val="009933"/>
                </a:solidFill>
                <a:latin typeface="Calibri"/>
                <a:ea typeface="+mn-ea"/>
                <a:cs typeface="+mn-cs"/>
              </a:rPr>
              <a:t>Engaging Readers</a:t>
            </a:r>
            <a:endParaRPr lang="en-US" sz="2400" b="1" kern="1200" dirty="0">
              <a:solidFill>
                <a:srgbClr val="009933"/>
              </a:solidFill>
              <a:latin typeface="Calibri"/>
              <a:ea typeface="+mn-ea"/>
              <a:cs typeface="+mn-cs"/>
            </a:endParaRPr>
          </a:p>
        </p:txBody>
      </p:sp>
      <p:sp>
        <p:nvSpPr>
          <p:cNvPr id="13" name="TextBox 12"/>
          <p:cNvSpPr txBox="1"/>
          <p:nvPr/>
        </p:nvSpPr>
        <p:spPr>
          <a:xfrm>
            <a:off x="1944031" y="3230964"/>
            <a:ext cx="2790097" cy="461665"/>
          </a:xfrm>
          <a:prstGeom prst="rect">
            <a:avLst/>
          </a:prstGeom>
          <a:noFill/>
        </p:spPr>
        <p:txBody>
          <a:bodyPr wrap="none" rtlCol="0">
            <a:spAutoFit/>
          </a:bodyPr>
          <a:lstStyle/>
          <a:p>
            <a:pPr defTabSz="457200"/>
            <a:r>
              <a:rPr lang="en-US" sz="2400" b="1" kern="1200" dirty="0" smtClean="0">
                <a:solidFill>
                  <a:srgbClr val="009933"/>
                </a:solidFill>
                <a:latin typeface="Calibri"/>
                <a:ea typeface="+mn-ea"/>
                <a:cs typeface="+mn-cs"/>
              </a:rPr>
              <a:t>Information Literacy</a:t>
            </a:r>
            <a:endParaRPr lang="en-US" sz="2400" b="1" kern="1200" dirty="0">
              <a:solidFill>
                <a:srgbClr val="009933"/>
              </a:solidFill>
              <a:latin typeface="Calibri"/>
              <a:ea typeface="+mn-ea"/>
              <a:cs typeface="+mn-cs"/>
            </a:endParaRPr>
          </a:p>
        </p:txBody>
      </p:sp>
      <p:sp>
        <p:nvSpPr>
          <p:cNvPr id="14" name="TextBox 13"/>
          <p:cNvSpPr txBox="1"/>
          <p:nvPr/>
        </p:nvSpPr>
        <p:spPr>
          <a:xfrm>
            <a:off x="1944031" y="3942679"/>
            <a:ext cx="2141933" cy="461665"/>
          </a:xfrm>
          <a:prstGeom prst="rect">
            <a:avLst/>
          </a:prstGeom>
          <a:noFill/>
        </p:spPr>
        <p:txBody>
          <a:bodyPr wrap="none" rtlCol="0">
            <a:spAutoFit/>
          </a:bodyPr>
          <a:lstStyle/>
          <a:p>
            <a:pPr defTabSz="457200"/>
            <a:r>
              <a:rPr lang="en-US" sz="2400" b="1" kern="1200" dirty="0" smtClean="0">
                <a:solidFill>
                  <a:srgbClr val="009933"/>
                </a:solidFill>
                <a:latin typeface="Calibri"/>
                <a:ea typeface="+mn-ea"/>
                <a:cs typeface="+mn-cs"/>
              </a:rPr>
              <a:t>Critical Literacy</a:t>
            </a:r>
            <a:endParaRPr lang="en-US" sz="2400" b="1" kern="1200" dirty="0">
              <a:solidFill>
                <a:srgbClr val="009933"/>
              </a:solidFill>
              <a:latin typeface="Calibri"/>
              <a:ea typeface="+mn-ea"/>
              <a:cs typeface="+mn-cs"/>
            </a:endParaRPr>
          </a:p>
        </p:txBody>
      </p:sp>
      <p:sp>
        <p:nvSpPr>
          <p:cNvPr id="15" name="TextBox 14"/>
          <p:cNvSpPr txBox="1"/>
          <p:nvPr/>
        </p:nvSpPr>
        <p:spPr>
          <a:xfrm>
            <a:off x="1944031" y="4654394"/>
            <a:ext cx="4094089" cy="461665"/>
          </a:xfrm>
          <a:prstGeom prst="rect">
            <a:avLst/>
          </a:prstGeom>
          <a:noFill/>
        </p:spPr>
        <p:txBody>
          <a:bodyPr wrap="none" rtlCol="0">
            <a:spAutoFit/>
          </a:bodyPr>
          <a:lstStyle/>
          <a:p>
            <a:pPr defTabSz="457200"/>
            <a:r>
              <a:rPr lang="en-US" sz="2400" b="1" kern="1200" dirty="0" smtClean="0">
                <a:solidFill>
                  <a:srgbClr val="009933"/>
                </a:solidFill>
                <a:latin typeface="Calibri"/>
                <a:ea typeface="+mn-ea"/>
                <a:cs typeface="+mn-cs"/>
              </a:rPr>
              <a:t>Digital Literacy and Citizenship</a:t>
            </a:r>
            <a:endParaRPr lang="en-US" sz="2400" b="1" kern="1200" dirty="0">
              <a:solidFill>
                <a:srgbClr val="009933"/>
              </a:solidFill>
              <a:latin typeface="Calibri"/>
              <a:ea typeface="+mn-ea"/>
              <a:cs typeface="+mn-cs"/>
            </a:endParaRPr>
          </a:p>
        </p:txBody>
      </p:sp>
      <p:sp>
        <p:nvSpPr>
          <p:cNvPr id="16" name="TextBox 15"/>
          <p:cNvSpPr txBox="1"/>
          <p:nvPr/>
        </p:nvSpPr>
        <p:spPr>
          <a:xfrm>
            <a:off x="1944031" y="5366109"/>
            <a:ext cx="2269972" cy="461665"/>
          </a:xfrm>
          <a:prstGeom prst="rect">
            <a:avLst/>
          </a:prstGeom>
          <a:noFill/>
        </p:spPr>
        <p:txBody>
          <a:bodyPr wrap="none" rtlCol="0">
            <a:spAutoFit/>
          </a:bodyPr>
          <a:lstStyle/>
          <a:p>
            <a:pPr defTabSz="457200"/>
            <a:r>
              <a:rPr lang="en-US" sz="2400" b="1" kern="1200" dirty="0" smtClean="0">
                <a:solidFill>
                  <a:srgbClr val="009933"/>
                </a:solidFill>
                <a:latin typeface="Calibri"/>
                <a:ea typeface="+mn-ea"/>
                <a:cs typeface="+mn-cs"/>
              </a:rPr>
              <a:t>Cultural Literacy</a:t>
            </a:r>
            <a:endParaRPr lang="en-US" sz="2400" b="1" kern="1200" dirty="0">
              <a:solidFill>
                <a:srgbClr val="009933"/>
              </a:solidFill>
              <a:latin typeface="Calibri"/>
              <a:ea typeface="+mn-ea"/>
              <a:cs typeface="+mn-cs"/>
            </a:endParaRPr>
          </a:p>
        </p:txBody>
      </p:sp>
      <p:sp>
        <p:nvSpPr>
          <p:cNvPr id="17" name="TextBox 16"/>
          <p:cNvSpPr txBox="1"/>
          <p:nvPr/>
        </p:nvSpPr>
        <p:spPr>
          <a:xfrm>
            <a:off x="1944031" y="6077826"/>
            <a:ext cx="2341657" cy="461665"/>
          </a:xfrm>
          <a:prstGeom prst="rect">
            <a:avLst/>
          </a:prstGeom>
          <a:noFill/>
        </p:spPr>
        <p:txBody>
          <a:bodyPr wrap="none" rtlCol="0">
            <a:spAutoFit/>
          </a:bodyPr>
          <a:lstStyle/>
          <a:p>
            <a:pPr defTabSz="457200"/>
            <a:r>
              <a:rPr lang="en-US" sz="2400" b="1" kern="1200" dirty="0" smtClean="0">
                <a:solidFill>
                  <a:srgbClr val="009933"/>
                </a:solidFill>
                <a:latin typeface="Calibri"/>
                <a:ea typeface="+mn-ea"/>
                <a:cs typeface="+mn-cs"/>
              </a:rPr>
              <a:t>Literacy Partners</a:t>
            </a:r>
            <a:endParaRPr lang="en-US" sz="2400" b="1" kern="1200" dirty="0">
              <a:solidFill>
                <a:srgbClr val="009933"/>
              </a:solidFill>
              <a:latin typeface="Calibri"/>
              <a:ea typeface="+mn-ea"/>
              <a:cs typeface="+mn-cs"/>
            </a:endParaRPr>
          </a:p>
        </p:txBody>
      </p:sp>
    </p:spTree>
    <p:extLst>
      <p:ext uri="{BB962C8B-B14F-4D97-AF65-F5344CB8AC3E}">
        <p14:creationId xmlns:p14="http://schemas.microsoft.com/office/powerpoint/2010/main" val="24852912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urpleBanner.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3274"/>
            <a:ext cx="9144000" cy="1113764"/>
          </a:xfrm>
          <a:prstGeom prst="rect">
            <a:avLst/>
          </a:prstGeom>
        </p:spPr>
      </p:pic>
      <p:sp>
        <p:nvSpPr>
          <p:cNvPr id="3" name="TextBox 2"/>
          <p:cNvSpPr txBox="1"/>
          <p:nvPr/>
        </p:nvSpPr>
        <p:spPr>
          <a:xfrm>
            <a:off x="3665796" y="1186662"/>
            <a:ext cx="1352003" cy="523220"/>
          </a:xfrm>
          <a:prstGeom prst="rect">
            <a:avLst/>
          </a:prstGeom>
          <a:noFill/>
        </p:spPr>
        <p:txBody>
          <a:bodyPr wrap="none" rtlCol="0">
            <a:spAutoFit/>
          </a:bodyPr>
          <a:lstStyle/>
          <a:p>
            <a:pPr defTabSz="457200"/>
            <a:r>
              <a:rPr lang="en-US" sz="2800" b="1" kern="1200" dirty="0" smtClean="0">
                <a:solidFill>
                  <a:prstClr val="black"/>
                </a:solidFill>
                <a:latin typeface="Calibri"/>
                <a:ea typeface="+mn-ea"/>
                <a:cs typeface="+mn-cs"/>
              </a:rPr>
              <a:t>Themes</a:t>
            </a:r>
            <a:endParaRPr lang="en-US" sz="2800" b="1" kern="1200" dirty="0">
              <a:solidFill>
                <a:prstClr val="black"/>
              </a:solidFill>
              <a:latin typeface="Calibri"/>
              <a:ea typeface="+mn-ea"/>
              <a:cs typeface="+mn-cs"/>
            </a:endParaRPr>
          </a:p>
        </p:txBody>
      </p:sp>
      <p:pic>
        <p:nvPicPr>
          <p:cNvPr id="4" name="Picture 3" descr="LLiconLearningEnvironment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814" y="1851002"/>
            <a:ext cx="737783" cy="692728"/>
          </a:xfrm>
          <a:prstGeom prst="rect">
            <a:avLst/>
          </a:prstGeom>
        </p:spPr>
      </p:pic>
      <p:pic>
        <p:nvPicPr>
          <p:cNvPr id="5" name="Picture 4" descr="LLiconLearningEnvironment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814" y="2625265"/>
            <a:ext cx="737783" cy="692728"/>
          </a:xfrm>
          <a:prstGeom prst="rect">
            <a:avLst/>
          </a:prstGeom>
        </p:spPr>
      </p:pic>
      <p:pic>
        <p:nvPicPr>
          <p:cNvPr id="6" name="Picture 5" descr="LLiconLearningEnvironment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814" y="3399528"/>
            <a:ext cx="737783" cy="692728"/>
          </a:xfrm>
          <a:prstGeom prst="rect">
            <a:avLst/>
          </a:prstGeom>
        </p:spPr>
      </p:pic>
      <p:pic>
        <p:nvPicPr>
          <p:cNvPr id="7" name="Picture 6" descr="LLiconLearningEnvironment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814" y="4173791"/>
            <a:ext cx="737783" cy="692728"/>
          </a:xfrm>
          <a:prstGeom prst="rect">
            <a:avLst/>
          </a:prstGeom>
        </p:spPr>
      </p:pic>
      <p:pic>
        <p:nvPicPr>
          <p:cNvPr id="8" name="Picture 7" descr="LLiconLearningEnvironment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814" y="4948054"/>
            <a:ext cx="737783" cy="692728"/>
          </a:xfrm>
          <a:prstGeom prst="rect">
            <a:avLst/>
          </a:prstGeom>
        </p:spPr>
      </p:pic>
      <p:pic>
        <p:nvPicPr>
          <p:cNvPr id="9" name="Picture 8" descr="LLiconLearningEnvironment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814" y="5722319"/>
            <a:ext cx="737783" cy="692728"/>
          </a:xfrm>
          <a:prstGeom prst="rect">
            <a:avLst/>
          </a:prstGeom>
        </p:spPr>
      </p:pic>
      <p:sp>
        <p:nvSpPr>
          <p:cNvPr id="10" name="TextBox 9"/>
          <p:cNvSpPr txBox="1"/>
          <p:nvPr/>
        </p:nvSpPr>
        <p:spPr>
          <a:xfrm>
            <a:off x="1661833" y="1966534"/>
            <a:ext cx="5458646" cy="461665"/>
          </a:xfrm>
          <a:prstGeom prst="rect">
            <a:avLst/>
          </a:prstGeom>
          <a:noFill/>
        </p:spPr>
        <p:txBody>
          <a:bodyPr wrap="none" rtlCol="0">
            <a:spAutoFit/>
          </a:bodyPr>
          <a:lstStyle/>
          <a:p>
            <a:pPr defTabSz="457200"/>
            <a:r>
              <a:rPr lang="en-US" sz="2400" b="1" kern="1200" dirty="0" smtClean="0">
                <a:solidFill>
                  <a:srgbClr val="663399"/>
                </a:solidFill>
                <a:latin typeface="Calibri"/>
                <a:ea typeface="+mn-ea"/>
                <a:cs typeface="+mn-cs"/>
              </a:rPr>
              <a:t>Designing for a Collaborative Physical LLC</a:t>
            </a:r>
            <a:endParaRPr lang="en-US" sz="2400" b="1" kern="1200" dirty="0">
              <a:solidFill>
                <a:srgbClr val="663399"/>
              </a:solidFill>
              <a:latin typeface="Calibri"/>
              <a:ea typeface="+mn-ea"/>
              <a:cs typeface="+mn-cs"/>
            </a:endParaRPr>
          </a:p>
        </p:txBody>
      </p:sp>
      <p:sp>
        <p:nvSpPr>
          <p:cNvPr id="11" name="TextBox 10"/>
          <p:cNvSpPr txBox="1"/>
          <p:nvPr/>
        </p:nvSpPr>
        <p:spPr>
          <a:xfrm>
            <a:off x="1661833" y="2740797"/>
            <a:ext cx="5295590" cy="461665"/>
          </a:xfrm>
          <a:prstGeom prst="rect">
            <a:avLst/>
          </a:prstGeom>
          <a:noFill/>
        </p:spPr>
        <p:txBody>
          <a:bodyPr wrap="none" rtlCol="0">
            <a:spAutoFit/>
          </a:bodyPr>
          <a:lstStyle/>
          <a:p>
            <a:pPr defTabSz="457200"/>
            <a:r>
              <a:rPr lang="en-US" sz="2400" b="1" kern="1200" dirty="0" smtClean="0">
                <a:solidFill>
                  <a:srgbClr val="663399"/>
                </a:solidFill>
                <a:latin typeface="Calibri"/>
                <a:ea typeface="+mn-ea"/>
                <a:cs typeface="+mn-cs"/>
              </a:rPr>
              <a:t>Designing for a Collaborative Virtual LLC</a:t>
            </a:r>
            <a:endParaRPr lang="en-US" sz="2400" b="1" kern="1200" dirty="0">
              <a:solidFill>
                <a:srgbClr val="663399"/>
              </a:solidFill>
              <a:latin typeface="Calibri"/>
              <a:ea typeface="+mn-ea"/>
              <a:cs typeface="+mn-cs"/>
            </a:endParaRPr>
          </a:p>
        </p:txBody>
      </p:sp>
      <p:sp>
        <p:nvSpPr>
          <p:cNvPr id="12" name="TextBox 11"/>
          <p:cNvSpPr txBox="1"/>
          <p:nvPr/>
        </p:nvSpPr>
        <p:spPr>
          <a:xfrm>
            <a:off x="1661833" y="3515060"/>
            <a:ext cx="4805222" cy="461665"/>
          </a:xfrm>
          <a:prstGeom prst="rect">
            <a:avLst/>
          </a:prstGeom>
          <a:noFill/>
        </p:spPr>
        <p:txBody>
          <a:bodyPr wrap="none" rtlCol="0">
            <a:spAutoFit/>
          </a:bodyPr>
          <a:lstStyle/>
          <a:p>
            <a:pPr defTabSz="457200"/>
            <a:r>
              <a:rPr lang="en-US" sz="2400" b="1" kern="1200" dirty="0" smtClean="0">
                <a:solidFill>
                  <a:srgbClr val="663399"/>
                </a:solidFill>
                <a:latin typeface="Calibri"/>
                <a:ea typeface="+mn-ea"/>
                <a:cs typeface="+mn-cs"/>
              </a:rPr>
              <a:t>Designing for Accessibility in the LLC</a:t>
            </a:r>
            <a:endParaRPr lang="en-US" sz="2400" b="1" kern="1200" dirty="0">
              <a:solidFill>
                <a:srgbClr val="663399"/>
              </a:solidFill>
              <a:latin typeface="Calibri"/>
              <a:ea typeface="+mn-ea"/>
              <a:cs typeface="+mn-cs"/>
            </a:endParaRPr>
          </a:p>
        </p:txBody>
      </p:sp>
      <p:sp>
        <p:nvSpPr>
          <p:cNvPr id="13" name="TextBox 12"/>
          <p:cNvSpPr txBox="1"/>
          <p:nvPr/>
        </p:nvSpPr>
        <p:spPr>
          <a:xfrm>
            <a:off x="1661833" y="4289323"/>
            <a:ext cx="6990315" cy="461665"/>
          </a:xfrm>
          <a:prstGeom prst="rect">
            <a:avLst/>
          </a:prstGeom>
          <a:noFill/>
        </p:spPr>
        <p:txBody>
          <a:bodyPr wrap="none" rtlCol="0">
            <a:spAutoFit/>
          </a:bodyPr>
          <a:lstStyle/>
          <a:p>
            <a:pPr defTabSz="457200"/>
            <a:r>
              <a:rPr lang="en-US" sz="2400" b="1" kern="1200" dirty="0" smtClean="0">
                <a:solidFill>
                  <a:srgbClr val="663399"/>
                </a:solidFill>
                <a:latin typeface="Calibri"/>
                <a:ea typeface="+mn-ea"/>
                <a:cs typeface="+mn-cs"/>
              </a:rPr>
              <a:t>Designing for Responsive Print and Digital Collections</a:t>
            </a:r>
            <a:endParaRPr lang="en-US" sz="2400" b="1" kern="1200" dirty="0">
              <a:solidFill>
                <a:srgbClr val="663399"/>
              </a:solidFill>
              <a:latin typeface="Calibri"/>
              <a:ea typeface="+mn-ea"/>
              <a:cs typeface="+mn-cs"/>
            </a:endParaRPr>
          </a:p>
        </p:txBody>
      </p:sp>
      <p:sp>
        <p:nvSpPr>
          <p:cNvPr id="14" name="TextBox 13"/>
          <p:cNvSpPr txBox="1"/>
          <p:nvPr/>
        </p:nvSpPr>
        <p:spPr>
          <a:xfrm>
            <a:off x="1661833" y="5063586"/>
            <a:ext cx="5329404" cy="461665"/>
          </a:xfrm>
          <a:prstGeom prst="rect">
            <a:avLst/>
          </a:prstGeom>
          <a:noFill/>
        </p:spPr>
        <p:txBody>
          <a:bodyPr wrap="none" rtlCol="0">
            <a:spAutoFit/>
          </a:bodyPr>
          <a:lstStyle/>
          <a:p>
            <a:pPr defTabSz="457200"/>
            <a:r>
              <a:rPr lang="en-US" sz="2400" b="1" kern="1200" dirty="0" smtClean="0">
                <a:solidFill>
                  <a:srgbClr val="663399"/>
                </a:solidFill>
                <a:latin typeface="Calibri"/>
                <a:ea typeface="+mn-ea"/>
                <a:cs typeface="+mn-cs"/>
              </a:rPr>
              <a:t>Designing for Creativity and Imagination</a:t>
            </a:r>
            <a:endParaRPr lang="en-US" sz="2400" b="1" kern="1200" dirty="0">
              <a:solidFill>
                <a:srgbClr val="663399"/>
              </a:solidFill>
              <a:latin typeface="Calibri"/>
              <a:ea typeface="+mn-ea"/>
              <a:cs typeface="+mn-cs"/>
            </a:endParaRPr>
          </a:p>
        </p:txBody>
      </p:sp>
      <p:sp>
        <p:nvSpPr>
          <p:cNvPr id="15" name="TextBox 14"/>
          <p:cNvSpPr txBox="1"/>
          <p:nvPr/>
        </p:nvSpPr>
        <p:spPr>
          <a:xfrm>
            <a:off x="1628019" y="5837851"/>
            <a:ext cx="5741776" cy="461665"/>
          </a:xfrm>
          <a:prstGeom prst="rect">
            <a:avLst/>
          </a:prstGeom>
          <a:noFill/>
        </p:spPr>
        <p:txBody>
          <a:bodyPr wrap="none" rtlCol="0">
            <a:spAutoFit/>
          </a:bodyPr>
          <a:lstStyle/>
          <a:p>
            <a:pPr defTabSz="457200"/>
            <a:r>
              <a:rPr lang="en-US" sz="2400" b="1" kern="1200" dirty="0" smtClean="0">
                <a:solidFill>
                  <a:srgbClr val="663399"/>
                </a:solidFill>
                <a:latin typeface="Calibri"/>
                <a:ea typeface="+mn-ea"/>
                <a:cs typeface="+mn-cs"/>
              </a:rPr>
              <a:t>Designing for a Participatory School Culture</a:t>
            </a:r>
            <a:endParaRPr lang="en-US" sz="2400" b="1" kern="1200" dirty="0">
              <a:solidFill>
                <a:srgbClr val="663399"/>
              </a:solidFill>
              <a:latin typeface="Calibri"/>
              <a:ea typeface="+mn-ea"/>
              <a:cs typeface="+mn-cs"/>
            </a:endParaRPr>
          </a:p>
        </p:txBody>
      </p:sp>
    </p:spTree>
    <p:extLst>
      <p:ext uri="{BB962C8B-B14F-4D97-AF65-F5344CB8AC3E}">
        <p14:creationId xmlns:p14="http://schemas.microsoft.com/office/powerpoint/2010/main" val="35580349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bqla-conference-2015-500px.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37000" y="1734312"/>
            <a:ext cx="5207000" cy="5123688"/>
          </a:xfrm>
          <a:prstGeom prst="rect">
            <a:avLst/>
          </a:prstGeom>
        </p:spPr>
      </p:pic>
      <p:graphicFrame>
        <p:nvGraphicFramePr>
          <p:cNvPr id="9" name="Diagram 8"/>
          <p:cNvGraphicFramePr/>
          <p:nvPr>
            <p:extLst>
              <p:ext uri="{D42A27DB-BD31-4B8C-83A1-F6EECF244321}">
                <p14:modId xmlns:p14="http://schemas.microsoft.com/office/powerpoint/2010/main" val="805096476"/>
              </p:ext>
            </p:extLst>
          </p:nvPr>
        </p:nvGraphicFramePr>
        <p:xfrm>
          <a:off x="-533400" y="63500"/>
          <a:ext cx="7683500" cy="5067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72914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2" name="Picture 1" descr="LCtea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1" y="2518720"/>
            <a:ext cx="4747874" cy="4339279"/>
          </a:xfrm>
          <a:prstGeom prst="rect">
            <a:avLst/>
          </a:prstGeom>
        </p:spPr>
      </p:pic>
      <p:sp>
        <p:nvSpPr>
          <p:cNvPr id="338" name="Shape 338"/>
          <p:cNvSpPr txBox="1">
            <a:spLocks noGrp="1"/>
          </p:cNvSpPr>
          <p:nvPr>
            <p:ph type="body" idx="1"/>
          </p:nvPr>
        </p:nvSpPr>
        <p:spPr>
          <a:xfrm>
            <a:off x="358375" y="1556800"/>
            <a:ext cx="4183800" cy="1139100"/>
          </a:xfrm>
          <a:prstGeom prst="rect">
            <a:avLst/>
          </a:prstGeom>
          <a:noFill/>
          <a:ln>
            <a:noFill/>
          </a:ln>
        </p:spPr>
        <p:txBody>
          <a:bodyPr lIns="91425" tIns="45700" rIns="91425" bIns="45700" anchor="t" anchorCtr="0">
            <a:noAutofit/>
          </a:bodyPr>
          <a:lstStyle/>
          <a:p>
            <a:pPr marL="342900" marR="0" lvl="0" indent="-342900" algn="ctr" rtl="0">
              <a:spcBef>
                <a:spcPts val="0"/>
              </a:spcBef>
              <a:buClr>
                <a:schemeClr val="dk1"/>
              </a:buClr>
              <a:buSzPct val="25000"/>
              <a:buFont typeface="Arial"/>
              <a:buNone/>
            </a:pPr>
            <a:r>
              <a:rPr lang="en-US" sz="2400" b="1" i="0" u="none" strike="noStrike" cap="none" baseline="0">
                <a:solidFill>
                  <a:srgbClr val="3D85C6"/>
                </a:solidFill>
                <a:latin typeface="Calibri"/>
                <a:ea typeface="Calibri"/>
                <a:cs typeface="Calibri"/>
                <a:sym typeface="Calibri"/>
              </a:rPr>
              <a:t>Moving Forward</a:t>
            </a:r>
          </a:p>
          <a:p>
            <a:pPr marL="342900" marR="0" lvl="0" indent="-342900" algn="l" rtl="0">
              <a:spcBef>
                <a:spcPts val="360"/>
              </a:spcBef>
              <a:buClr>
                <a:schemeClr val="dk1"/>
              </a:buClr>
              <a:buSzPct val="25000"/>
              <a:buFont typeface="Arial"/>
              <a:buNone/>
            </a:pPr>
            <a:r>
              <a:rPr lang="en-US" sz="1800" b="1" i="0" u="none" strike="noStrike" cap="none" baseline="0">
                <a:solidFill>
                  <a:schemeClr val="dk1"/>
                </a:solidFill>
                <a:latin typeface="Calibri"/>
                <a:ea typeface="Calibri"/>
                <a:cs typeface="Calibri"/>
                <a:sym typeface="Calibri"/>
              </a:rPr>
              <a:t>Key Steps for Implementation: Essential Process and Conditions for Success</a:t>
            </a:r>
          </a:p>
          <a:p>
            <a:pPr marL="342900" marR="0" lvl="0" indent="-342900" algn="l" rtl="0">
              <a:spcBef>
                <a:spcPts val="400"/>
              </a:spcBef>
              <a:buClr>
                <a:schemeClr val="dk1"/>
              </a:buClr>
              <a:buFont typeface="Arial"/>
              <a:buNone/>
            </a:pPr>
            <a:endParaRPr sz="2000" b="1" i="0" u="none" strike="noStrike" cap="none" baseline="0">
              <a:solidFill>
                <a:schemeClr val="dk1"/>
              </a:solidFill>
              <a:latin typeface="Calibri"/>
              <a:ea typeface="Calibri"/>
              <a:cs typeface="Calibri"/>
              <a:sym typeface="Calibri"/>
            </a:endParaRPr>
          </a:p>
          <a:p>
            <a:pPr marL="342900" marR="0" lvl="0" indent="-342900" algn="l" rtl="0">
              <a:spcBef>
                <a:spcPts val="400"/>
              </a:spcBef>
              <a:buClr>
                <a:schemeClr val="dk1"/>
              </a:buClr>
              <a:buFont typeface="Arial"/>
              <a:buNone/>
            </a:pPr>
            <a:endParaRPr sz="2000" b="0" i="0" u="none" strike="noStrike" cap="none" baseline="0">
              <a:solidFill>
                <a:schemeClr val="dk1"/>
              </a:solidFill>
              <a:latin typeface="Calibri"/>
              <a:ea typeface="Calibri"/>
              <a:cs typeface="Calibri"/>
              <a:sym typeface="Calibri"/>
            </a:endParaRPr>
          </a:p>
        </p:txBody>
      </p:sp>
      <p:pic>
        <p:nvPicPr>
          <p:cNvPr id="339" name="Shape 33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938375" y="1456651"/>
            <a:ext cx="3811500" cy="5264801"/>
          </a:xfrm>
          <a:prstGeom prst="rect">
            <a:avLst/>
          </a:prstGeom>
          <a:noFill/>
          <a:ln>
            <a:noFill/>
          </a:ln>
        </p:spPr>
      </p:pic>
      <p:pic>
        <p:nvPicPr>
          <p:cNvPr id="8" name="Picture 7" descr="LLhead.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0501" y="152400"/>
            <a:ext cx="8813800" cy="11939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5" name="Shape 345"/>
          <p:cNvSpPr txBox="1">
            <a:spLocks noGrp="1"/>
          </p:cNvSpPr>
          <p:nvPr>
            <p:ph type="title"/>
          </p:nvPr>
        </p:nvSpPr>
        <p:spPr>
          <a:xfrm>
            <a:off x="1088853" y="101600"/>
            <a:ext cx="6616701" cy="860153"/>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Calibri"/>
              <a:buNone/>
            </a:pPr>
            <a:r>
              <a:rPr lang="en-US" sz="2400" b="1" i="0" u="none" strike="noStrike" cap="none" baseline="0" dirty="0">
                <a:solidFill>
                  <a:srgbClr val="376092"/>
                </a:solidFill>
                <a:latin typeface="Calibri"/>
                <a:ea typeface="Calibri"/>
                <a:cs typeface="Calibri"/>
                <a:sym typeface="Calibri"/>
              </a:rPr>
              <a:t>How can </a:t>
            </a:r>
            <a:r>
              <a:rPr lang="en-US" sz="2400" b="1" i="0" u="none" strike="noStrike" cap="none" baseline="0" dirty="0">
                <a:solidFill>
                  <a:srgbClr val="DC0019"/>
                </a:solidFill>
                <a:latin typeface="Calibri"/>
                <a:ea typeface="Calibri"/>
                <a:cs typeface="Calibri"/>
                <a:sym typeface="Calibri"/>
              </a:rPr>
              <a:t>your school </a:t>
            </a:r>
            <a:r>
              <a:rPr lang="en-US" sz="2400" b="1" i="0" u="none" strike="noStrike" cap="none" baseline="0" dirty="0">
                <a:solidFill>
                  <a:srgbClr val="376092"/>
                </a:solidFill>
                <a:latin typeface="Calibri"/>
                <a:ea typeface="Calibri"/>
                <a:cs typeface="Calibri"/>
                <a:sym typeface="Calibri"/>
              </a:rPr>
              <a:t>use </a:t>
            </a:r>
            <a:r>
              <a:rPr lang="en-US" sz="2400" b="1" i="1" u="none" strike="noStrike" cap="none" baseline="0" dirty="0">
                <a:solidFill>
                  <a:srgbClr val="376092"/>
                </a:solidFill>
                <a:latin typeface="Calibri"/>
                <a:ea typeface="Calibri"/>
                <a:cs typeface="Calibri"/>
                <a:sym typeface="Calibri"/>
              </a:rPr>
              <a:t>Leading Learning</a:t>
            </a:r>
            <a:r>
              <a:rPr lang="en-US" sz="2400" b="1" i="0" u="none" strike="noStrike" cap="none" baseline="0" dirty="0">
                <a:solidFill>
                  <a:srgbClr val="376092"/>
                </a:solidFill>
                <a:latin typeface="Calibri"/>
                <a:ea typeface="Calibri"/>
                <a:cs typeface="Calibri"/>
                <a:sym typeface="Calibri"/>
              </a:rPr>
              <a:t> to advance school improvement</a:t>
            </a:r>
            <a:r>
              <a:rPr lang="en-US" sz="2400" b="1" i="0" u="none" strike="noStrike" cap="none" baseline="0" dirty="0" smtClean="0">
                <a:solidFill>
                  <a:srgbClr val="376092"/>
                </a:solidFill>
                <a:latin typeface="Calibri"/>
                <a:ea typeface="Calibri"/>
                <a:cs typeface="Calibri"/>
                <a:sym typeface="Calibri"/>
              </a:rPr>
              <a:t>?</a:t>
            </a:r>
            <a:endParaRPr lang="en-US" sz="2400" b="0" i="0" u="none" strike="noStrike" cap="none" baseline="0" dirty="0">
              <a:solidFill>
                <a:srgbClr val="376092"/>
              </a:solidFill>
              <a:latin typeface="Calibri"/>
              <a:ea typeface="Calibri"/>
              <a:cs typeface="Calibri"/>
              <a:sym typeface="Calibri"/>
            </a:endParaRPr>
          </a:p>
        </p:txBody>
      </p:sp>
      <p:pic>
        <p:nvPicPr>
          <p:cNvPr id="3" name="Picture 2" descr="LLappendix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8015" y="961753"/>
            <a:ext cx="4321264" cy="5705747"/>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6757904" y="5995769"/>
            <a:ext cx="1314144" cy="646331"/>
          </a:xfrm>
          <a:prstGeom prst="rect">
            <a:avLst/>
          </a:prstGeom>
          <a:noFill/>
          <a:ln w="38100" cmpd="sng">
            <a:solidFill>
              <a:srgbClr val="376092"/>
            </a:solidFill>
          </a:ln>
        </p:spPr>
        <p:txBody>
          <a:bodyPr wrap="none" rtlCol="0">
            <a:spAutoFit/>
          </a:bodyPr>
          <a:lstStyle/>
          <a:p>
            <a:pPr algn="ctr"/>
            <a:r>
              <a:rPr lang="en-US" sz="1800" dirty="0" smtClean="0">
                <a:solidFill>
                  <a:schemeClr val="accent1">
                    <a:lumMod val="75000"/>
                  </a:schemeClr>
                </a:solidFill>
                <a:latin typeface="Calibri"/>
                <a:cs typeface="Calibri"/>
              </a:rPr>
              <a:t>Appendix 3</a:t>
            </a:r>
          </a:p>
          <a:p>
            <a:pPr algn="ctr"/>
            <a:r>
              <a:rPr lang="en-US" sz="1800" dirty="0" smtClean="0">
                <a:solidFill>
                  <a:schemeClr val="accent1">
                    <a:lumMod val="75000"/>
                  </a:schemeClr>
                </a:solidFill>
                <a:latin typeface="Calibri"/>
                <a:cs typeface="Calibri"/>
              </a:rPr>
              <a:t>See page 32</a:t>
            </a:r>
            <a:endParaRPr lang="en-US" sz="1800" dirty="0">
              <a:solidFill>
                <a:schemeClr val="accent1">
                  <a:lumMod val="75000"/>
                </a:schemeClr>
              </a:solidFill>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catalys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0400" y="0"/>
            <a:ext cx="7966553" cy="6858000"/>
          </a:xfrm>
          <a:prstGeom prst="rect">
            <a:avLst/>
          </a:prstGeom>
        </p:spPr>
      </p:pic>
      <p:pic>
        <p:nvPicPr>
          <p:cNvPr id="3" name="Picture 2" descr="LLcove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647" y="159140"/>
            <a:ext cx="1700953" cy="22012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19943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9100" y="134937"/>
            <a:ext cx="5778500" cy="792163"/>
          </a:xfrm>
        </p:spPr>
        <p:txBody>
          <a:bodyPr/>
          <a:lstStyle/>
          <a:p>
            <a:r>
              <a:rPr lang="en-US" sz="3200" b="1" dirty="0" smtClean="0">
                <a:solidFill>
                  <a:srgbClr val="DC0019"/>
                </a:solidFill>
                <a:latin typeface="Calibri"/>
                <a:cs typeface="Calibri"/>
              </a:rPr>
              <a:t>School Libraries in Québec</a:t>
            </a:r>
            <a:endParaRPr lang="en-US" sz="3200" b="1" dirty="0">
              <a:solidFill>
                <a:srgbClr val="DC0019"/>
              </a:solidFill>
              <a:latin typeface="Calibri"/>
              <a:cs typeface="Calibri"/>
            </a:endParaRPr>
          </a:p>
        </p:txBody>
      </p:sp>
      <p:sp>
        <p:nvSpPr>
          <p:cNvPr id="3" name="Text Placeholder 2"/>
          <p:cNvSpPr>
            <a:spLocks noGrp="1"/>
          </p:cNvSpPr>
          <p:nvPr>
            <p:ph type="body" idx="1"/>
          </p:nvPr>
        </p:nvSpPr>
        <p:spPr>
          <a:xfrm>
            <a:off x="228600" y="3759438"/>
            <a:ext cx="8763000" cy="2793762"/>
          </a:xfrm>
          <a:ln w="57150" cmpd="sng">
            <a:solidFill>
              <a:srgbClr val="DC0019"/>
            </a:solidFill>
          </a:ln>
        </p:spPr>
        <p:txBody>
          <a:bodyPr/>
          <a:lstStyle/>
          <a:p>
            <a:pPr>
              <a:buClr>
                <a:srgbClr val="DC0019"/>
              </a:buClr>
              <a:buFont typeface="Wingdings" charset="2"/>
              <a:buChar char="v"/>
            </a:pPr>
            <a:r>
              <a:rPr lang="en-US" sz="2000" dirty="0" smtClean="0">
                <a:solidFill>
                  <a:srgbClr val="376092"/>
                </a:solidFill>
                <a:latin typeface="Calibri"/>
                <a:cs typeface="Calibri"/>
              </a:rPr>
              <a:t> Nine English school boards</a:t>
            </a:r>
          </a:p>
          <a:p>
            <a:pPr>
              <a:buClr>
                <a:srgbClr val="DC0019"/>
              </a:buClr>
              <a:buFont typeface="Wingdings" charset="2"/>
              <a:buChar char="v"/>
            </a:pPr>
            <a:r>
              <a:rPr lang="en-US" sz="2000" dirty="0" smtClean="0">
                <a:solidFill>
                  <a:srgbClr val="376092"/>
                </a:solidFill>
                <a:latin typeface="Calibri"/>
                <a:cs typeface="Calibri"/>
              </a:rPr>
              <a:t> School boards have professional librarians who work at the board / </a:t>
            </a:r>
            <a:br>
              <a:rPr lang="en-US" sz="2000" dirty="0" smtClean="0">
                <a:solidFill>
                  <a:srgbClr val="376092"/>
                </a:solidFill>
                <a:latin typeface="Calibri"/>
                <a:cs typeface="Calibri"/>
              </a:rPr>
            </a:br>
            <a:r>
              <a:rPr lang="en-US" sz="2000" dirty="0" smtClean="0">
                <a:solidFill>
                  <a:srgbClr val="376092"/>
                </a:solidFill>
                <a:latin typeface="Calibri"/>
                <a:cs typeface="Calibri"/>
              </a:rPr>
              <a:t>   district  level</a:t>
            </a:r>
          </a:p>
          <a:p>
            <a:pPr>
              <a:buClr>
                <a:srgbClr val="DC0019"/>
              </a:buClr>
              <a:buFont typeface="Wingdings" charset="2"/>
              <a:buChar char="v"/>
            </a:pPr>
            <a:r>
              <a:rPr lang="en-US" sz="2000" dirty="0" smtClean="0">
                <a:solidFill>
                  <a:srgbClr val="376092"/>
                </a:solidFill>
                <a:latin typeface="Calibri"/>
                <a:cs typeface="Calibri"/>
              </a:rPr>
              <a:t> Some school boards (not all) have library technician working in the schools</a:t>
            </a:r>
          </a:p>
          <a:p>
            <a:pPr lvl="2">
              <a:buClr>
                <a:srgbClr val="DC0019"/>
              </a:buClr>
              <a:buFont typeface="Wingdings" charset="2"/>
              <a:buChar char="v"/>
            </a:pPr>
            <a:r>
              <a:rPr lang="en-US" sz="2000" dirty="0" smtClean="0">
                <a:solidFill>
                  <a:srgbClr val="376092"/>
                </a:solidFill>
                <a:latin typeface="Calibri"/>
                <a:cs typeface="Calibri"/>
              </a:rPr>
              <a:t> Part-time or full-time</a:t>
            </a:r>
          </a:p>
          <a:p>
            <a:pPr lvl="2">
              <a:buClr>
                <a:srgbClr val="DC0019"/>
              </a:buClr>
              <a:buFont typeface="Wingdings" charset="2"/>
              <a:buChar char="v"/>
            </a:pPr>
            <a:r>
              <a:rPr lang="en-US" sz="2000" dirty="0">
                <a:solidFill>
                  <a:srgbClr val="376092"/>
                </a:solidFill>
                <a:latin typeface="Calibri"/>
                <a:cs typeface="Calibri"/>
              </a:rPr>
              <a:t> </a:t>
            </a:r>
            <a:r>
              <a:rPr lang="en-US" sz="2000" dirty="0" smtClean="0">
                <a:solidFill>
                  <a:srgbClr val="376092"/>
                </a:solidFill>
                <a:latin typeface="Calibri"/>
                <a:cs typeface="Calibri"/>
              </a:rPr>
              <a:t>Inconsistent: some school libraries run by volunteers</a:t>
            </a:r>
          </a:p>
          <a:p>
            <a:pPr lvl="2">
              <a:buClr>
                <a:srgbClr val="DC0019"/>
              </a:buClr>
              <a:buFont typeface="Wingdings" charset="2"/>
              <a:buChar char="v"/>
            </a:pPr>
            <a:r>
              <a:rPr lang="en-US" sz="2000" dirty="0">
                <a:solidFill>
                  <a:srgbClr val="376092"/>
                </a:solidFill>
                <a:latin typeface="Calibri"/>
                <a:cs typeface="Calibri"/>
              </a:rPr>
              <a:t> </a:t>
            </a:r>
            <a:r>
              <a:rPr lang="en-US" sz="2000" dirty="0" smtClean="0">
                <a:solidFill>
                  <a:srgbClr val="376092"/>
                </a:solidFill>
                <a:latin typeface="Calibri"/>
                <a:cs typeface="Calibri"/>
              </a:rPr>
              <a:t>Ministry actively working to improve this situation</a:t>
            </a:r>
          </a:p>
        </p:txBody>
      </p:sp>
      <p:grpSp>
        <p:nvGrpSpPr>
          <p:cNvPr id="10" name="Group 9"/>
          <p:cNvGrpSpPr/>
          <p:nvPr/>
        </p:nvGrpSpPr>
        <p:grpSpPr>
          <a:xfrm>
            <a:off x="457200" y="774700"/>
            <a:ext cx="7877825" cy="1038225"/>
            <a:chOff x="377175" y="1082675"/>
            <a:chExt cx="7877825" cy="1038225"/>
          </a:xfrm>
        </p:grpSpPr>
        <p:sp>
          <p:nvSpPr>
            <p:cNvPr id="4" name="TextBox 3"/>
            <p:cNvSpPr txBox="1"/>
            <p:nvPr/>
          </p:nvSpPr>
          <p:spPr>
            <a:xfrm>
              <a:off x="1270000" y="1331267"/>
              <a:ext cx="6985000" cy="461665"/>
            </a:xfrm>
            <a:prstGeom prst="rect">
              <a:avLst/>
            </a:prstGeom>
            <a:noFill/>
          </p:spPr>
          <p:txBody>
            <a:bodyPr wrap="square" rtlCol="0">
              <a:spAutoFit/>
            </a:bodyPr>
            <a:lstStyle/>
            <a:p>
              <a:r>
                <a:rPr lang="en-US" sz="2400" b="1" dirty="0" smtClean="0">
                  <a:solidFill>
                    <a:schemeClr val="accent1">
                      <a:lumMod val="75000"/>
                    </a:schemeClr>
                  </a:solidFill>
                  <a:latin typeface="Calibri"/>
                  <a:cs typeface="Calibri"/>
                </a:rPr>
                <a:t>APSDS</a:t>
              </a:r>
              <a:r>
                <a:rPr lang="en-US" sz="1800" dirty="0" smtClean="0">
                  <a:solidFill>
                    <a:schemeClr val="accent1">
                      <a:lumMod val="75000"/>
                    </a:schemeClr>
                  </a:solidFill>
                  <a:latin typeface="Calibri"/>
                  <a:cs typeface="Calibri"/>
                </a:rPr>
                <a:t> </a:t>
              </a:r>
              <a:r>
                <a:rPr lang="en-US" sz="1600" b="1" dirty="0" smtClean="0">
                  <a:solidFill>
                    <a:schemeClr val="accent1">
                      <a:lumMod val="75000"/>
                    </a:schemeClr>
                  </a:solidFill>
                  <a:latin typeface="Calibri"/>
                  <a:cs typeface="Calibri"/>
                </a:rPr>
                <a:t>(Association </a:t>
              </a:r>
              <a:r>
                <a:rPr lang="en-US" sz="1600" b="1" dirty="0">
                  <a:solidFill>
                    <a:schemeClr val="accent1">
                      <a:lumMod val="75000"/>
                    </a:schemeClr>
                  </a:solidFill>
                  <a:latin typeface="Calibri"/>
                  <a:cs typeface="Calibri"/>
                </a:rPr>
                <a:t>pour la promotion des services </a:t>
              </a:r>
              <a:r>
                <a:rPr lang="en-US" sz="1600" b="1" dirty="0" err="1">
                  <a:solidFill>
                    <a:schemeClr val="accent1">
                      <a:lumMod val="75000"/>
                    </a:schemeClr>
                  </a:solidFill>
                  <a:latin typeface="Calibri"/>
                  <a:cs typeface="Calibri"/>
                </a:rPr>
                <a:t>documentaires</a:t>
              </a:r>
              <a:r>
                <a:rPr lang="en-US" sz="1600" b="1" dirty="0">
                  <a:solidFill>
                    <a:schemeClr val="accent1">
                      <a:lumMod val="75000"/>
                    </a:schemeClr>
                  </a:solidFill>
                  <a:latin typeface="Calibri"/>
                  <a:cs typeface="Calibri"/>
                </a:rPr>
                <a:t> </a:t>
              </a:r>
              <a:r>
                <a:rPr lang="en-US" sz="1600" b="1" dirty="0" err="1" smtClean="0">
                  <a:solidFill>
                    <a:schemeClr val="accent1">
                      <a:lumMod val="75000"/>
                    </a:schemeClr>
                  </a:solidFill>
                  <a:latin typeface="Calibri"/>
                  <a:cs typeface="Calibri"/>
                </a:rPr>
                <a:t>scolaires</a:t>
              </a:r>
              <a:r>
                <a:rPr lang="en-US" sz="1600" b="1" dirty="0" smtClean="0">
                  <a:solidFill>
                    <a:schemeClr val="accent1">
                      <a:lumMod val="75000"/>
                    </a:schemeClr>
                  </a:solidFill>
                  <a:latin typeface="Calibri"/>
                  <a:cs typeface="Calibri"/>
                </a:rPr>
                <a:t>)</a:t>
              </a:r>
            </a:p>
          </p:txBody>
        </p:sp>
        <p:pic>
          <p:nvPicPr>
            <p:cNvPr id="7" name="Picture 6" descr="APSDS25eanniversairepeti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7175" y="1082675"/>
              <a:ext cx="923775" cy="1038225"/>
            </a:xfrm>
            <a:prstGeom prst="rect">
              <a:avLst/>
            </a:prstGeom>
          </p:spPr>
        </p:pic>
      </p:grpSp>
      <p:grpSp>
        <p:nvGrpSpPr>
          <p:cNvPr id="13" name="Group 12"/>
          <p:cNvGrpSpPr/>
          <p:nvPr/>
        </p:nvGrpSpPr>
        <p:grpSpPr>
          <a:xfrm>
            <a:off x="1350025" y="2841863"/>
            <a:ext cx="5581272" cy="583962"/>
            <a:chOff x="1351750" y="3133844"/>
            <a:chExt cx="5581272" cy="583962"/>
          </a:xfrm>
        </p:grpSpPr>
        <p:sp>
          <p:nvSpPr>
            <p:cNvPr id="6" name="TextBox 5"/>
            <p:cNvSpPr txBox="1"/>
            <p:nvPr/>
          </p:nvSpPr>
          <p:spPr>
            <a:xfrm>
              <a:off x="2884079" y="3187938"/>
              <a:ext cx="4048943" cy="461665"/>
            </a:xfrm>
            <a:prstGeom prst="rect">
              <a:avLst/>
            </a:prstGeom>
            <a:noFill/>
          </p:spPr>
          <p:txBody>
            <a:bodyPr wrap="none" rtlCol="0">
              <a:spAutoFit/>
            </a:bodyPr>
            <a:lstStyle/>
            <a:p>
              <a:r>
                <a:rPr lang="en-US" sz="2400" b="1" dirty="0">
                  <a:solidFill>
                    <a:schemeClr val="accent1">
                      <a:lumMod val="75000"/>
                    </a:schemeClr>
                  </a:solidFill>
                  <a:latin typeface="Calibri"/>
                  <a:cs typeface="Calibri"/>
                </a:rPr>
                <a:t>ABQLA</a:t>
              </a:r>
              <a:r>
                <a:rPr lang="en-US" sz="2000" b="1" dirty="0">
                  <a:solidFill>
                    <a:schemeClr val="accent1">
                      <a:lumMod val="75000"/>
                    </a:schemeClr>
                  </a:solidFill>
                  <a:latin typeface="Calibri"/>
                  <a:cs typeface="Calibri"/>
                </a:rPr>
                <a:t> </a:t>
              </a:r>
              <a:r>
                <a:rPr lang="en-US" dirty="0">
                  <a:solidFill>
                    <a:schemeClr val="accent1">
                      <a:lumMod val="75000"/>
                    </a:schemeClr>
                  </a:solidFill>
                  <a:latin typeface="Calibri"/>
                  <a:cs typeface="Calibri"/>
                </a:rPr>
                <a:t> </a:t>
              </a:r>
              <a:r>
                <a:rPr lang="en-US" sz="1600" b="1" dirty="0" smtClean="0">
                  <a:solidFill>
                    <a:schemeClr val="accent1">
                      <a:lumMod val="75000"/>
                    </a:schemeClr>
                  </a:solidFill>
                  <a:latin typeface="Calibri"/>
                  <a:cs typeface="Calibri"/>
                </a:rPr>
                <a:t>(Includes </a:t>
              </a:r>
              <a:r>
                <a:rPr lang="en-US" sz="1600" b="1" dirty="0">
                  <a:solidFill>
                    <a:schemeClr val="accent1">
                      <a:lumMod val="75000"/>
                    </a:schemeClr>
                  </a:solidFill>
                  <a:latin typeface="Calibri"/>
                  <a:cs typeface="Calibri"/>
                </a:rPr>
                <a:t>School Libraries </a:t>
              </a:r>
              <a:r>
                <a:rPr lang="en-US" sz="1600" b="1" dirty="0" smtClean="0">
                  <a:solidFill>
                    <a:schemeClr val="accent1">
                      <a:lumMod val="75000"/>
                    </a:schemeClr>
                  </a:solidFill>
                  <a:latin typeface="Calibri"/>
                  <a:cs typeface="Calibri"/>
                </a:rPr>
                <a:t>section)</a:t>
              </a:r>
              <a:endParaRPr lang="en-US" sz="1600" b="1" dirty="0">
                <a:solidFill>
                  <a:schemeClr val="accent1">
                    <a:lumMod val="75000"/>
                  </a:schemeClr>
                </a:solidFill>
                <a:latin typeface="Calibri"/>
                <a:cs typeface="Calibri"/>
              </a:endParaRPr>
            </a:p>
          </p:txBody>
        </p:sp>
        <p:pic>
          <p:nvPicPr>
            <p:cNvPr id="8" name="Picture 7" descr="ABQLA-2013-LOG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1750" y="3133844"/>
              <a:ext cx="1461344" cy="583962"/>
            </a:xfrm>
            <a:prstGeom prst="rect">
              <a:avLst/>
            </a:prstGeom>
          </p:spPr>
        </p:pic>
      </p:grpSp>
      <p:grpSp>
        <p:nvGrpSpPr>
          <p:cNvPr id="12" name="Group 11"/>
          <p:cNvGrpSpPr/>
          <p:nvPr/>
        </p:nvGrpSpPr>
        <p:grpSpPr>
          <a:xfrm>
            <a:off x="1662616" y="1801904"/>
            <a:ext cx="5270406" cy="686797"/>
            <a:chOff x="1669535" y="2145303"/>
            <a:chExt cx="5270406" cy="686797"/>
          </a:xfrm>
        </p:grpSpPr>
        <p:sp>
          <p:nvSpPr>
            <p:cNvPr id="5" name="TextBox 4"/>
            <p:cNvSpPr txBox="1"/>
            <p:nvPr/>
          </p:nvSpPr>
          <p:spPr>
            <a:xfrm>
              <a:off x="2877160" y="2259603"/>
              <a:ext cx="4062781" cy="461665"/>
            </a:xfrm>
            <a:prstGeom prst="rect">
              <a:avLst/>
            </a:prstGeom>
            <a:noFill/>
          </p:spPr>
          <p:txBody>
            <a:bodyPr wrap="none" rtlCol="0">
              <a:spAutoFit/>
            </a:bodyPr>
            <a:lstStyle/>
            <a:p>
              <a:r>
                <a:rPr lang="en-US" sz="2400" b="1" dirty="0" err="1">
                  <a:solidFill>
                    <a:schemeClr val="accent1">
                      <a:lumMod val="75000"/>
                    </a:schemeClr>
                  </a:solidFill>
                  <a:latin typeface="Calibri"/>
                  <a:cs typeface="Calibri"/>
                </a:rPr>
                <a:t>QSLiN</a:t>
              </a:r>
              <a:r>
                <a:rPr lang="en-US" sz="1600" dirty="0">
                  <a:solidFill>
                    <a:schemeClr val="accent1">
                      <a:lumMod val="75000"/>
                    </a:schemeClr>
                  </a:solidFill>
                  <a:latin typeface="Calibri"/>
                  <a:cs typeface="Calibri"/>
                </a:rPr>
                <a:t> </a:t>
              </a:r>
              <a:r>
                <a:rPr lang="en-US" sz="1600" b="1" dirty="0">
                  <a:solidFill>
                    <a:schemeClr val="accent1">
                      <a:lumMod val="75000"/>
                    </a:schemeClr>
                  </a:solidFill>
                  <a:latin typeface="Calibri"/>
                  <a:cs typeface="Calibri"/>
                </a:rPr>
                <a:t>(Québec School Librarians Network</a:t>
              </a:r>
              <a:r>
                <a:rPr lang="en-US" sz="1600" b="1" dirty="0" smtClean="0">
                  <a:solidFill>
                    <a:schemeClr val="accent1">
                      <a:lumMod val="75000"/>
                    </a:schemeClr>
                  </a:solidFill>
                  <a:latin typeface="Calibri"/>
                  <a:cs typeface="Calibri"/>
                </a:rPr>
                <a:t>)</a:t>
              </a:r>
              <a:endParaRPr lang="en-US" sz="1600" b="1" dirty="0">
                <a:solidFill>
                  <a:schemeClr val="accent1">
                    <a:lumMod val="75000"/>
                  </a:schemeClr>
                </a:solidFill>
                <a:latin typeface="Calibri"/>
                <a:cs typeface="Calibri"/>
              </a:endParaRPr>
            </a:p>
          </p:txBody>
        </p:sp>
        <p:pic>
          <p:nvPicPr>
            <p:cNvPr id="9" name="Picture 8" descr="QSLiN.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69535" y="2145303"/>
              <a:ext cx="1137165" cy="686797"/>
            </a:xfrm>
            <a:prstGeom prst="rect">
              <a:avLst/>
            </a:prstGeom>
          </p:spPr>
        </p:pic>
      </p:grpSp>
    </p:spTree>
    <p:extLst>
      <p:ext uri="{BB962C8B-B14F-4D97-AF65-F5344CB8AC3E}">
        <p14:creationId xmlns:p14="http://schemas.microsoft.com/office/powerpoint/2010/main" val="19435116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uebecEducationProgram.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35806"/>
          </a:xfrm>
          <a:prstGeom prst="rect">
            <a:avLst/>
          </a:prstGeom>
        </p:spPr>
      </p:pic>
      <p:grpSp>
        <p:nvGrpSpPr>
          <p:cNvPr id="5" name="Group 4"/>
          <p:cNvGrpSpPr/>
          <p:nvPr/>
        </p:nvGrpSpPr>
        <p:grpSpPr>
          <a:xfrm>
            <a:off x="4854085" y="3978706"/>
            <a:ext cx="4150215" cy="2413163"/>
            <a:chOff x="4854085" y="3978706"/>
            <a:chExt cx="4150215" cy="2413163"/>
          </a:xfrm>
        </p:grpSpPr>
        <p:sp>
          <p:nvSpPr>
            <p:cNvPr id="3" name="Notched Right Arrow 2"/>
            <p:cNvSpPr/>
            <p:nvPr/>
          </p:nvSpPr>
          <p:spPr>
            <a:xfrm rot="13638311">
              <a:off x="4250582" y="4582209"/>
              <a:ext cx="2252183" cy="1045177"/>
            </a:xfrm>
            <a:prstGeom prst="notchedRightArrow">
              <a:avLst>
                <a:gd name="adj1" fmla="val 32864"/>
                <a:gd name="adj2" fmla="val 48038"/>
              </a:avLst>
            </a:prstGeom>
            <a:solidFill>
              <a:srgbClr val="DC0019"/>
            </a:solidFill>
            <a:ln>
              <a:solidFill>
                <a:srgbClr val="DC001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562332" y="5991759"/>
              <a:ext cx="3441968" cy="400110"/>
            </a:xfrm>
            <a:prstGeom prst="rect">
              <a:avLst/>
            </a:prstGeom>
            <a:noFill/>
          </p:spPr>
          <p:txBody>
            <a:bodyPr wrap="none" rtlCol="0">
              <a:spAutoFit/>
            </a:bodyPr>
            <a:lstStyle/>
            <a:p>
              <a:r>
                <a:rPr lang="en-US" sz="2000" b="1" dirty="0" smtClean="0">
                  <a:solidFill>
                    <a:srgbClr val="DC0019"/>
                  </a:solidFill>
                  <a:latin typeface="Calibri"/>
                  <a:cs typeface="Calibri"/>
                </a:rPr>
                <a:t>Cross-Curricular Competencies</a:t>
              </a:r>
              <a:endParaRPr lang="en-US" sz="2000" b="1" dirty="0">
                <a:solidFill>
                  <a:srgbClr val="DC0019"/>
                </a:solidFill>
                <a:latin typeface="Calibri"/>
                <a:cs typeface="Calibri"/>
              </a:endParaRPr>
            </a:p>
          </p:txBody>
        </p:sp>
      </p:grpSp>
    </p:spTree>
    <p:extLst>
      <p:ext uri="{BB962C8B-B14F-4D97-AF65-F5344CB8AC3E}">
        <p14:creationId xmlns:p14="http://schemas.microsoft.com/office/powerpoint/2010/main" val="10340525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LSbibliothèque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4508" y="1054100"/>
            <a:ext cx="8203892" cy="546100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927100" y="317500"/>
            <a:ext cx="7382074" cy="523220"/>
          </a:xfrm>
          <a:prstGeom prst="rect">
            <a:avLst/>
          </a:prstGeom>
          <a:noFill/>
        </p:spPr>
        <p:txBody>
          <a:bodyPr wrap="none" rtlCol="0">
            <a:spAutoFit/>
          </a:bodyPr>
          <a:lstStyle/>
          <a:p>
            <a:r>
              <a:rPr lang="en-US" sz="2800" b="1" dirty="0" smtClean="0">
                <a:solidFill>
                  <a:srgbClr val="DC0019"/>
                </a:solidFill>
                <a:latin typeface="Calibri"/>
                <a:cs typeface="Calibri"/>
              </a:rPr>
              <a:t>Québec Ministry of Education, Leisure and Sport </a:t>
            </a:r>
            <a:endParaRPr lang="en-US" sz="2800" b="1" dirty="0">
              <a:solidFill>
                <a:srgbClr val="DC0019"/>
              </a:solidFill>
              <a:latin typeface="Calibri"/>
              <a:cs typeface="Calibri"/>
            </a:endParaRPr>
          </a:p>
        </p:txBody>
      </p:sp>
    </p:spTree>
    <p:extLst>
      <p:ext uri="{BB962C8B-B14F-4D97-AF65-F5344CB8AC3E}">
        <p14:creationId xmlns:p14="http://schemas.microsoft.com/office/powerpoint/2010/main" val="31819127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700" y="6119911"/>
            <a:ext cx="8892178" cy="307777"/>
          </a:xfrm>
          <a:prstGeom prst="rect">
            <a:avLst/>
          </a:prstGeom>
          <a:noFill/>
        </p:spPr>
        <p:txBody>
          <a:bodyPr wrap="none" rtlCol="0">
            <a:spAutoFit/>
          </a:bodyPr>
          <a:lstStyle/>
          <a:p>
            <a:r>
              <a:rPr lang="en-US" dirty="0">
                <a:hlinkClick r:id="rId2"/>
              </a:rPr>
              <a:t>http://www.mels.gouv.qc.ca/dossiers-thematiques/lecture-a-lecole/ressources-humaines-en-bibliotheconomie</a:t>
            </a:r>
            <a:r>
              <a:rPr lang="en-US" dirty="0" smtClean="0">
                <a:hlinkClick r:id="rId2"/>
              </a:rPr>
              <a:t>/</a:t>
            </a:r>
            <a:r>
              <a:rPr lang="en-US" dirty="0" smtClean="0"/>
              <a:t> </a:t>
            </a:r>
            <a:endParaRPr lang="en-US" dirty="0"/>
          </a:p>
        </p:txBody>
      </p:sp>
      <p:sp>
        <p:nvSpPr>
          <p:cNvPr id="4" name="TextBox 3"/>
          <p:cNvSpPr txBox="1"/>
          <p:nvPr/>
        </p:nvSpPr>
        <p:spPr>
          <a:xfrm>
            <a:off x="1258325" y="190500"/>
            <a:ext cx="6353873" cy="830997"/>
          </a:xfrm>
          <a:prstGeom prst="rect">
            <a:avLst/>
          </a:prstGeom>
          <a:noFill/>
        </p:spPr>
        <p:txBody>
          <a:bodyPr wrap="none" rtlCol="0">
            <a:spAutoFit/>
          </a:bodyPr>
          <a:lstStyle/>
          <a:p>
            <a:pPr algn="ctr"/>
            <a:r>
              <a:rPr lang="en-US" sz="2400" b="1" dirty="0" smtClean="0">
                <a:solidFill>
                  <a:srgbClr val="DC0019"/>
                </a:solidFill>
                <a:latin typeface="Calibri"/>
                <a:cs typeface="Calibri"/>
              </a:rPr>
              <a:t>Québec Ministry of Education, Leisure and Sport</a:t>
            </a:r>
          </a:p>
          <a:p>
            <a:pPr algn="ctr"/>
            <a:r>
              <a:rPr lang="en-US" sz="2400" b="1" dirty="0" smtClean="0">
                <a:solidFill>
                  <a:srgbClr val="DC0019"/>
                </a:solidFill>
                <a:latin typeface="Calibri"/>
                <a:cs typeface="Calibri"/>
              </a:rPr>
              <a:t>Action Plan for Reading at School</a:t>
            </a:r>
            <a:endParaRPr lang="en-US" sz="2400" b="1" dirty="0">
              <a:solidFill>
                <a:srgbClr val="DC0019"/>
              </a:solidFill>
              <a:latin typeface="Calibri"/>
              <a:cs typeface="Calibri"/>
            </a:endParaRPr>
          </a:p>
        </p:txBody>
      </p:sp>
      <p:grpSp>
        <p:nvGrpSpPr>
          <p:cNvPr id="7" name="Group 6"/>
          <p:cNvGrpSpPr/>
          <p:nvPr/>
        </p:nvGrpSpPr>
        <p:grpSpPr>
          <a:xfrm>
            <a:off x="609602" y="1412670"/>
            <a:ext cx="7785100" cy="3670300"/>
            <a:chOff x="355600" y="1244600"/>
            <a:chExt cx="7785100" cy="3670300"/>
          </a:xfrm>
        </p:grpSpPr>
        <p:sp>
          <p:nvSpPr>
            <p:cNvPr id="2" name="TextBox 1"/>
            <p:cNvSpPr txBox="1"/>
            <p:nvPr/>
          </p:nvSpPr>
          <p:spPr>
            <a:xfrm>
              <a:off x="482601" y="1358900"/>
              <a:ext cx="7454899" cy="1915909"/>
            </a:xfrm>
            <a:prstGeom prst="rect">
              <a:avLst/>
            </a:prstGeom>
            <a:noFill/>
          </p:spPr>
          <p:txBody>
            <a:bodyPr wrap="square" rtlCol="0">
              <a:spAutoFit/>
            </a:bodyPr>
            <a:lstStyle/>
            <a:p>
              <a:pPr algn="just">
                <a:lnSpc>
                  <a:spcPct val="110000"/>
                </a:lnSpc>
              </a:pPr>
              <a:r>
                <a:rPr lang="en-US" sz="1800" dirty="0">
                  <a:solidFill>
                    <a:schemeClr val="accent1">
                      <a:lumMod val="75000"/>
                    </a:schemeClr>
                  </a:solidFill>
                  <a:latin typeface="Calibri"/>
                  <a:cs typeface="Calibri"/>
                </a:rPr>
                <a:t>Le </a:t>
              </a:r>
              <a:r>
                <a:rPr lang="en-US" sz="1800" dirty="0" err="1">
                  <a:solidFill>
                    <a:schemeClr val="accent1">
                      <a:lumMod val="75000"/>
                    </a:schemeClr>
                  </a:solidFill>
                  <a:latin typeface="Calibri"/>
                  <a:cs typeface="Calibri"/>
                </a:rPr>
                <a:t>ministère</a:t>
              </a:r>
              <a:r>
                <a:rPr lang="en-US" sz="1800" dirty="0">
                  <a:solidFill>
                    <a:schemeClr val="accent1">
                      <a:lumMod val="75000"/>
                    </a:schemeClr>
                  </a:solidFill>
                  <a:latin typeface="Calibri"/>
                  <a:cs typeface="Calibri"/>
                </a:rPr>
                <a:t> de </a:t>
              </a:r>
              <a:r>
                <a:rPr lang="en-US" sz="1800" dirty="0" err="1">
                  <a:solidFill>
                    <a:schemeClr val="accent1">
                      <a:lumMod val="75000"/>
                    </a:schemeClr>
                  </a:solidFill>
                  <a:latin typeface="Calibri"/>
                  <a:cs typeface="Calibri"/>
                </a:rPr>
                <a:t>l'Éducation</a:t>
              </a:r>
              <a:r>
                <a:rPr lang="en-US" sz="1800" dirty="0">
                  <a:solidFill>
                    <a:schemeClr val="accent1">
                      <a:lumMod val="75000"/>
                    </a:schemeClr>
                  </a:solidFill>
                  <a:latin typeface="Calibri"/>
                  <a:cs typeface="Calibri"/>
                </a:rPr>
                <a:t>, de </a:t>
              </a:r>
              <a:r>
                <a:rPr lang="en-US" sz="1800" dirty="0" err="1">
                  <a:solidFill>
                    <a:schemeClr val="accent1">
                      <a:lumMod val="75000"/>
                    </a:schemeClr>
                  </a:solidFill>
                  <a:latin typeface="Calibri"/>
                  <a:cs typeface="Calibri"/>
                </a:rPr>
                <a:t>l'Enseignement</a:t>
              </a:r>
              <a:r>
                <a:rPr lang="en-US" sz="1800" dirty="0">
                  <a:solidFill>
                    <a:schemeClr val="accent1">
                      <a:lumMod val="75000"/>
                    </a:schemeClr>
                  </a:solidFill>
                  <a:latin typeface="Calibri"/>
                  <a:cs typeface="Calibri"/>
                </a:rPr>
                <a:t> </a:t>
              </a:r>
              <a:r>
                <a:rPr lang="en-US" sz="1800" dirty="0" err="1">
                  <a:solidFill>
                    <a:schemeClr val="accent1">
                      <a:lumMod val="75000"/>
                    </a:schemeClr>
                  </a:solidFill>
                  <a:latin typeface="Calibri"/>
                  <a:cs typeface="Calibri"/>
                </a:rPr>
                <a:t>supérieur</a:t>
              </a:r>
              <a:r>
                <a:rPr lang="en-US" sz="1800" dirty="0">
                  <a:solidFill>
                    <a:schemeClr val="accent1">
                      <a:lumMod val="75000"/>
                    </a:schemeClr>
                  </a:solidFill>
                  <a:latin typeface="Calibri"/>
                  <a:cs typeface="Calibri"/>
                </a:rPr>
                <a:t> et de la </a:t>
              </a:r>
              <a:r>
                <a:rPr lang="en-US" sz="1800" dirty="0" err="1">
                  <a:solidFill>
                    <a:schemeClr val="accent1">
                      <a:lumMod val="75000"/>
                    </a:schemeClr>
                  </a:solidFill>
                  <a:latin typeface="Calibri"/>
                  <a:cs typeface="Calibri"/>
                </a:rPr>
                <a:t>Recherche</a:t>
              </a:r>
              <a:r>
                <a:rPr lang="en-US" sz="1800" dirty="0">
                  <a:solidFill>
                    <a:schemeClr val="accent1">
                      <a:lumMod val="75000"/>
                    </a:schemeClr>
                  </a:solidFill>
                  <a:latin typeface="Calibri"/>
                  <a:cs typeface="Calibri"/>
                </a:rPr>
                <a:t> </a:t>
              </a:r>
              <a:r>
                <a:rPr lang="en-US" sz="1800" dirty="0" err="1">
                  <a:solidFill>
                    <a:schemeClr val="accent1">
                      <a:lumMod val="75000"/>
                    </a:schemeClr>
                  </a:solidFill>
                  <a:latin typeface="Calibri"/>
                  <a:cs typeface="Calibri"/>
                </a:rPr>
                <a:t>poursuivra</a:t>
              </a:r>
              <a:r>
                <a:rPr lang="en-US" sz="1800" dirty="0">
                  <a:solidFill>
                    <a:schemeClr val="accent1">
                      <a:lumMod val="75000"/>
                    </a:schemeClr>
                  </a:solidFill>
                  <a:latin typeface="Calibri"/>
                  <a:cs typeface="Calibri"/>
                </a:rPr>
                <a:t> le </a:t>
              </a:r>
              <a:r>
                <a:rPr lang="en-US" sz="1800" dirty="0" err="1">
                  <a:solidFill>
                    <a:schemeClr val="accent1">
                      <a:lumMod val="75000"/>
                    </a:schemeClr>
                  </a:solidFill>
                  <a:latin typeface="Calibri"/>
                  <a:cs typeface="Calibri"/>
                </a:rPr>
                <a:t>réinvestissement</a:t>
              </a:r>
              <a:r>
                <a:rPr lang="en-US" sz="1800" dirty="0">
                  <a:solidFill>
                    <a:schemeClr val="accent1">
                      <a:lumMod val="75000"/>
                    </a:schemeClr>
                  </a:solidFill>
                  <a:latin typeface="Calibri"/>
                  <a:cs typeface="Calibri"/>
                </a:rPr>
                <a:t> qui a </a:t>
              </a:r>
              <a:r>
                <a:rPr lang="en-US" sz="1800" dirty="0" err="1">
                  <a:solidFill>
                    <a:schemeClr val="accent1">
                      <a:lumMod val="75000"/>
                    </a:schemeClr>
                  </a:solidFill>
                  <a:latin typeface="Calibri"/>
                  <a:cs typeface="Calibri"/>
                </a:rPr>
                <a:t>débuté</a:t>
              </a:r>
              <a:r>
                <a:rPr lang="en-US" sz="1800" dirty="0">
                  <a:solidFill>
                    <a:schemeClr val="accent1">
                      <a:lumMod val="75000"/>
                    </a:schemeClr>
                  </a:solidFill>
                  <a:latin typeface="Calibri"/>
                  <a:cs typeface="Calibri"/>
                </a:rPr>
                <a:t> en 2004-2005 </a:t>
              </a:r>
              <a:r>
                <a:rPr lang="en-US" sz="1800" dirty="0" err="1">
                  <a:solidFill>
                    <a:schemeClr val="accent1">
                      <a:lumMod val="75000"/>
                    </a:schemeClr>
                  </a:solidFill>
                  <a:latin typeface="Calibri"/>
                  <a:cs typeface="Calibri"/>
                </a:rPr>
                <a:t>dans</a:t>
              </a:r>
              <a:r>
                <a:rPr lang="en-US" sz="1800" dirty="0">
                  <a:solidFill>
                    <a:schemeClr val="accent1">
                      <a:lumMod val="75000"/>
                    </a:schemeClr>
                  </a:solidFill>
                  <a:latin typeface="Calibri"/>
                  <a:cs typeface="Calibri"/>
                </a:rPr>
                <a:t> les </a:t>
              </a:r>
              <a:r>
                <a:rPr lang="en-US" sz="1800" dirty="0" err="1">
                  <a:solidFill>
                    <a:schemeClr val="accent1">
                      <a:lumMod val="75000"/>
                    </a:schemeClr>
                  </a:solidFill>
                  <a:latin typeface="Calibri"/>
                  <a:cs typeface="Calibri"/>
                </a:rPr>
                <a:t>bibliothèques</a:t>
              </a:r>
              <a:r>
                <a:rPr lang="en-US" sz="1800" dirty="0">
                  <a:solidFill>
                    <a:schemeClr val="accent1">
                      <a:lumMod val="75000"/>
                    </a:schemeClr>
                  </a:solidFill>
                  <a:latin typeface="Calibri"/>
                  <a:cs typeface="Calibri"/>
                </a:rPr>
                <a:t> </a:t>
              </a:r>
              <a:r>
                <a:rPr lang="en-US" sz="1800" dirty="0" err="1">
                  <a:solidFill>
                    <a:schemeClr val="accent1">
                      <a:lumMod val="75000"/>
                    </a:schemeClr>
                  </a:solidFill>
                  <a:latin typeface="Calibri"/>
                  <a:cs typeface="Calibri"/>
                </a:rPr>
                <a:t>scolaires</a:t>
              </a:r>
              <a:r>
                <a:rPr lang="en-US" sz="1800" dirty="0">
                  <a:solidFill>
                    <a:schemeClr val="accent1">
                      <a:lumMod val="75000"/>
                    </a:schemeClr>
                  </a:solidFill>
                  <a:latin typeface="Calibri"/>
                  <a:cs typeface="Calibri"/>
                </a:rPr>
                <a:t>, en </a:t>
              </a:r>
              <a:r>
                <a:rPr lang="en-US" sz="1800" dirty="0" err="1">
                  <a:solidFill>
                    <a:schemeClr val="accent1">
                      <a:lumMod val="75000"/>
                    </a:schemeClr>
                  </a:solidFill>
                  <a:latin typeface="Calibri"/>
                  <a:cs typeface="Calibri"/>
                </a:rPr>
                <a:t>contribuant</a:t>
              </a:r>
              <a:r>
                <a:rPr lang="en-US" sz="1800" dirty="0">
                  <a:solidFill>
                    <a:schemeClr val="accent1">
                      <a:lumMod val="75000"/>
                    </a:schemeClr>
                  </a:solidFill>
                  <a:latin typeface="Calibri"/>
                  <a:cs typeface="Calibri"/>
                </a:rPr>
                <a:t> </a:t>
              </a:r>
              <a:r>
                <a:rPr lang="en-US" sz="1800" dirty="0" err="1">
                  <a:solidFill>
                    <a:schemeClr val="accent1">
                      <a:lumMod val="75000"/>
                    </a:schemeClr>
                  </a:solidFill>
                  <a:latin typeface="Calibri"/>
                  <a:cs typeface="Calibri"/>
                </a:rPr>
                <a:t>financièrement</a:t>
              </a:r>
              <a:r>
                <a:rPr lang="en-US" sz="1800" dirty="0">
                  <a:solidFill>
                    <a:schemeClr val="accent1">
                      <a:lumMod val="75000"/>
                    </a:schemeClr>
                  </a:solidFill>
                  <a:latin typeface="Calibri"/>
                  <a:cs typeface="Calibri"/>
                </a:rPr>
                <a:t> </a:t>
              </a:r>
              <a:r>
                <a:rPr lang="en-US" sz="1800" dirty="0" err="1">
                  <a:solidFill>
                    <a:schemeClr val="accent1">
                      <a:lumMod val="75000"/>
                    </a:schemeClr>
                  </a:solidFill>
                  <a:latin typeface="Calibri"/>
                  <a:cs typeface="Calibri"/>
                </a:rPr>
                <a:t>à</a:t>
              </a:r>
              <a:r>
                <a:rPr lang="en-US" sz="1800" dirty="0">
                  <a:solidFill>
                    <a:schemeClr val="accent1">
                      <a:lumMod val="75000"/>
                    </a:schemeClr>
                  </a:solidFill>
                  <a:latin typeface="Calibri"/>
                  <a:cs typeface="Calibri"/>
                </a:rPr>
                <a:t> </a:t>
              </a:r>
              <a:r>
                <a:rPr lang="en-US" sz="1800" dirty="0" err="1">
                  <a:solidFill>
                    <a:schemeClr val="accent1">
                      <a:lumMod val="75000"/>
                    </a:schemeClr>
                  </a:solidFill>
                  <a:latin typeface="Calibri"/>
                  <a:cs typeface="Calibri"/>
                </a:rPr>
                <a:t>l'acquisition</a:t>
              </a:r>
              <a:r>
                <a:rPr lang="en-US" sz="1800" dirty="0">
                  <a:solidFill>
                    <a:schemeClr val="accent1">
                      <a:lumMod val="75000"/>
                    </a:schemeClr>
                  </a:solidFill>
                  <a:latin typeface="Calibri"/>
                  <a:cs typeface="Calibri"/>
                </a:rPr>
                <a:t> de </a:t>
              </a:r>
              <a:r>
                <a:rPr lang="en-US" sz="1800" dirty="0" err="1">
                  <a:solidFill>
                    <a:schemeClr val="accent1">
                      <a:lumMod val="75000"/>
                    </a:schemeClr>
                  </a:solidFill>
                  <a:latin typeface="Calibri"/>
                  <a:cs typeface="Calibri"/>
                </a:rPr>
                <a:t>nouvelles</a:t>
              </a:r>
              <a:r>
                <a:rPr lang="en-US" sz="1800" dirty="0">
                  <a:solidFill>
                    <a:schemeClr val="accent1">
                      <a:lumMod val="75000"/>
                    </a:schemeClr>
                  </a:solidFill>
                  <a:latin typeface="Calibri"/>
                  <a:cs typeface="Calibri"/>
                </a:rPr>
                <a:t> </a:t>
              </a:r>
              <a:r>
                <a:rPr lang="en-US" sz="1800" dirty="0" err="1">
                  <a:solidFill>
                    <a:schemeClr val="accent1">
                      <a:lumMod val="75000"/>
                    </a:schemeClr>
                  </a:solidFill>
                  <a:latin typeface="Calibri"/>
                  <a:cs typeface="Calibri"/>
                </a:rPr>
                <a:t>ressources</a:t>
              </a:r>
              <a:r>
                <a:rPr lang="en-US" sz="1800" dirty="0">
                  <a:solidFill>
                    <a:schemeClr val="accent1">
                      <a:lumMod val="75000"/>
                    </a:schemeClr>
                  </a:solidFill>
                  <a:latin typeface="Calibri"/>
                  <a:cs typeface="Calibri"/>
                </a:rPr>
                <a:t>, et </a:t>
              </a:r>
              <a:r>
                <a:rPr lang="en-US" sz="1800" dirty="0" err="1">
                  <a:solidFill>
                    <a:schemeClr val="accent1">
                      <a:lumMod val="75000"/>
                    </a:schemeClr>
                  </a:solidFill>
                  <a:latin typeface="Calibri"/>
                  <a:cs typeface="Calibri"/>
                </a:rPr>
                <a:t>permettra</a:t>
              </a:r>
              <a:r>
                <a:rPr lang="en-US" sz="1800" dirty="0">
                  <a:solidFill>
                    <a:schemeClr val="accent1">
                      <a:lumMod val="75000"/>
                    </a:schemeClr>
                  </a:solidFill>
                  <a:latin typeface="Calibri"/>
                  <a:cs typeface="Calibri"/>
                </a:rPr>
                <a:t> aux commissions </a:t>
              </a:r>
              <a:r>
                <a:rPr lang="en-US" sz="1800" dirty="0" err="1">
                  <a:solidFill>
                    <a:schemeClr val="accent1">
                      <a:lumMod val="75000"/>
                    </a:schemeClr>
                  </a:solidFill>
                  <a:latin typeface="Calibri"/>
                  <a:cs typeface="Calibri"/>
                </a:rPr>
                <a:t>scolaires</a:t>
              </a:r>
              <a:r>
                <a:rPr lang="en-US" sz="1800" dirty="0">
                  <a:solidFill>
                    <a:schemeClr val="accent1">
                      <a:lumMod val="75000"/>
                    </a:schemeClr>
                  </a:solidFill>
                  <a:latin typeface="Calibri"/>
                  <a:cs typeface="Calibri"/>
                </a:rPr>
                <a:t> </a:t>
              </a:r>
              <a:r>
                <a:rPr lang="en-US" sz="1800" dirty="0" err="1">
                  <a:solidFill>
                    <a:schemeClr val="accent1">
                      <a:lumMod val="75000"/>
                    </a:schemeClr>
                  </a:solidFill>
                  <a:latin typeface="Calibri"/>
                  <a:cs typeface="Calibri"/>
                </a:rPr>
                <a:t>d'embaucher</a:t>
              </a:r>
              <a:r>
                <a:rPr lang="en-US" sz="1800" dirty="0">
                  <a:solidFill>
                    <a:schemeClr val="accent1">
                      <a:lumMod val="75000"/>
                    </a:schemeClr>
                  </a:solidFill>
                  <a:latin typeface="Calibri"/>
                  <a:cs typeface="Calibri"/>
                </a:rPr>
                <a:t> </a:t>
              </a:r>
              <a:r>
                <a:rPr lang="en-US" sz="1800" dirty="0" err="1">
                  <a:solidFill>
                    <a:schemeClr val="accent1">
                      <a:lumMod val="75000"/>
                    </a:schemeClr>
                  </a:solidFill>
                  <a:latin typeface="Calibri"/>
                  <a:cs typeface="Calibri"/>
                </a:rPr>
                <a:t>une</a:t>
              </a:r>
              <a:r>
                <a:rPr lang="en-US" sz="1800" dirty="0">
                  <a:solidFill>
                    <a:schemeClr val="accent1">
                      <a:lumMod val="75000"/>
                    </a:schemeClr>
                  </a:solidFill>
                  <a:latin typeface="Calibri"/>
                  <a:cs typeface="Calibri"/>
                </a:rPr>
                <a:t> </a:t>
              </a:r>
              <a:r>
                <a:rPr lang="en-US" sz="1800" dirty="0" err="1">
                  <a:solidFill>
                    <a:schemeClr val="accent1">
                      <a:lumMod val="75000"/>
                    </a:schemeClr>
                  </a:solidFill>
                  <a:latin typeface="Calibri"/>
                  <a:cs typeface="Calibri"/>
                </a:rPr>
                <a:t>vingtaine</a:t>
              </a:r>
              <a:r>
                <a:rPr lang="en-US" sz="1800" dirty="0">
                  <a:solidFill>
                    <a:schemeClr val="accent1">
                      <a:lumMod val="75000"/>
                    </a:schemeClr>
                  </a:solidFill>
                  <a:latin typeface="Calibri"/>
                  <a:cs typeface="Calibri"/>
                </a:rPr>
                <a:t> de </a:t>
              </a:r>
              <a:r>
                <a:rPr lang="en-US" sz="1800" dirty="0" err="1">
                  <a:solidFill>
                    <a:schemeClr val="accent1">
                      <a:lumMod val="75000"/>
                    </a:schemeClr>
                  </a:solidFill>
                  <a:latin typeface="Calibri"/>
                  <a:cs typeface="Calibri"/>
                </a:rPr>
                <a:t>bibliothécaires</a:t>
              </a:r>
              <a:r>
                <a:rPr lang="en-US" sz="1800" dirty="0">
                  <a:solidFill>
                    <a:schemeClr val="accent1">
                      <a:lumMod val="75000"/>
                    </a:schemeClr>
                  </a:solidFill>
                  <a:latin typeface="Calibri"/>
                  <a:cs typeface="Calibri"/>
                </a:rPr>
                <a:t> par </a:t>
              </a:r>
              <a:r>
                <a:rPr lang="en-US" sz="1800" dirty="0" err="1">
                  <a:solidFill>
                    <a:schemeClr val="accent1">
                      <a:lumMod val="75000"/>
                    </a:schemeClr>
                  </a:solidFill>
                  <a:latin typeface="Calibri"/>
                  <a:cs typeface="Calibri"/>
                </a:rPr>
                <a:t>année</a:t>
              </a:r>
              <a:r>
                <a:rPr lang="en-US" sz="1800" dirty="0">
                  <a:solidFill>
                    <a:schemeClr val="accent1">
                      <a:lumMod val="75000"/>
                    </a:schemeClr>
                  </a:solidFill>
                  <a:latin typeface="Calibri"/>
                  <a:cs typeface="Calibri"/>
                </a:rPr>
                <a:t> pendant dix </a:t>
              </a:r>
              <a:r>
                <a:rPr lang="en-US" sz="1800" dirty="0" err="1">
                  <a:solidFill>
                    <a:schemeClr val="accent1">
                      <a:lumMod val="75000"/>
                    </a:schemeClr>
                  </a:solidFill>
                  <a:latin typeface="Calibri"/>
                  <a:cs typeface="Calibri"/>
                </a:rPr>
                <a:t>ans</a:t>
              </a:r>
              <a:r>
                <a:rPr lang="en-US" sz="1800" dirty="0">
                  <a:solidFill>
                    <a:schemeClr val="accent1">
                      <a:lumMod val="75000"/>
                    </a:schemeClr>
                  </a:solidFill>
                  <a:latin typeface="Calibri"/>
                  <a:cs typeface="Calibri"/>
                </a:rPr>
                <a:t>, </a:t>
              </a:r>
              <a:r>
                <a:rPr lang="en-US" sz="1800" dirty="0" err="1">
                  <a:solidFill>
                    <a:schemeClr val="accent1">
                      <a:lumMod val="75000"/>
                    </a:schemeClr>
                  </a:solidFill>
                  <a:latin typeface="Calibri"/>
                  <a:cs typeface="Calibri"/>
                </a:rPr>
                <a:t>soit</a:t>
              </a:r>
              <a:r>
                <a:rPr lang="en-US" sz="1800" dirty="0">
                  <a:solidFill>
                    <a:schemeClr val="accent1">
                      <a:lumMod val="75000"/>
                    </a:schemeClr>
                  </a:solidFill>
                  <a:latin typeface="Calibri"/>
                  <a:cs typeface="Calibri"/>
                </a:rPr>
                <a:t> un total de 200 nouveaux </a:t>
              </a:r>
              <a:r>
                <a:rPr lang="en-US" sz="1800" dirty="0" err="1">
                  <a:solidFill>
                    <a:schemeClr val="accent1">
                      <a:lumMod val="75000"/>
                    </a:schemeClr>
                  </a:solidFill>
                  <a:latin typeface="Calibri"/>
                  <a:cs typeface="Calibri"/>
                </a:rPr>
                <a:t>bibliothécaires</a:t>
              </a:r>
              <a:r>
                <a:rPr lang="en-US" sz="1800" dirty="0" smtClean="0">
                  <a:solidFill>
                    <a:schemeClr val="accent1">
                      <a:lumMod val="75000"/>
                    </a:schemeClr>
                  </a:solidFill>
                  <a:latin typeface="Calibri"/>
                  <a:cs typeface="Calibri"/>
                </a:rPr>
                <a:t>.</a:t>
              </a:r>
            </a:p>
          </p:txBody>
        </p:sp>
        <p:sp>
          <p:nvSpPr>
            <p:cNvPr id="5" name="TextBox 4"/>
            <p:cNvSpPr txBox="1"/>
            <p:nvPr/>
          </p:nvSpPr>
          <p:spPr>
            <a:xfrm>
              <a:off x="482601" y="3441700"/>
              <a:ext cx="7454899" cy="1306511"/>
            </a:xfrm>
            <a:prstGeom prst="rect">
              <a:avLst/>
            </a:prstGeom>
            <a:noFill/>
          </p:spPr>
          <p:txBody>
            <a:bodyPr wrap="square" rtlCol="0">
              <a:spAutoFit/>
            </a:bodyPr>
            <a:lstStyle/>
            <a:p>
              <a:pPr algn="just">
                <a:lnSpc>
                  <a:spcPct val="110000"/>
                </a:lnSpc>
              </a:pPr>
              <a:r>
                <a:rPr lang="en-US" sz="1800" dirty="0" smtClean="0">
                  <a:solidFill>
                    <a:schemeClr val="accent1">
                      <a:lumMod val="75000"/>
                    </a:schemeClr>
                  </a:solidFill>
                  <a:latin typeface="Calibri"/>
                  <a:cs typeface="Calibri"/>
                </a:rPr>
                <a:t>The Minister of Education, Leisure and Sport will continue the reinvestment in school libraries that began in 2004-2005 by contributing financially to the acquisition of new resources, and will permit school boards to hire 20 librarians per year for 10 years, to reach a total of 200 new librarians.</a:t>
              </a:r>
              <a:endParaRPr lang="en-US" sz="1800" dirty="0">
                <a:solidFill>
                  <a:schemeClr val="accent1">
                    <a:lumMod val="75000"/>
                  </a:schemeClr>
                </a:solidFill>
                <a:latin typeface="Calibri"/>
                <a:cs typeface="Calibri"/>
              </a:endParaRPr>
            </a:p>
          </p:txBody>
        </p:sp>
        <p:sp>
          <p:nvSpPr>
            <p:cNvPr id="6" name="Rectangle 5"/>
            <p:cNvSpPr/>
            <p:nvPr/>
          </p:nvSpPr>
          <p:spPr>
            <a:xfrm>
              <a:off x="355600" y="1244600"/>
              <a:ext cx="7785100" cy="3670300"/>
            </a:xfrm>
            <a:prstGeom prst="rect">
              <a:avLst/>
            </a:prstGeom>
            <a:noFill/>
            <a:ln w="57150" cmpd="sng">
              <a:solidFill>
                <a:srgbClr val="DC00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497180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SC_ExpertPanel.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6901" y="889000"/>
            <a:ext cx="3505200" cy="4542241"/>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533901" y="1371600"/>
            <a:ext cx="4038600" cy="3438377"/>
          </a:xfrm>
          <a:prstGeom prst="rect">
            <a:avLst/>
          </a:prstGeom>
          <a:solidFill>
            <a:schemeClr val="accent1">
              <a:lumMod val="75000"/>
            </a:schemeClr>
          </a:solidFill>
          <a:ln>
            <a:solidFill>
              <a:schemeClr val="accent1">
                <a:lumMod val="75000"/>
              </a:schemeClr>
            </a:solidFill>
          </a:ln>
        </p:spPr>
        <p:txBody>
          <a:bodyPr wrap="square" rtlCol="0">
            <a:spAutoFit/>
          </a:bodyPr>
          <a:lstStyle/>
          <a:p>
            <a:pPr algn="just">
              <a:lnSpc>
                <a:spcPct val="110000"/>
              </a:lnSpc>
            </a:pPr>
            <a:r>
              <a:rPr lang="en-US" sz="2200" i="1" dirty="0" smtClean="0">
                <a:solidFill>
                  <a:schemeClr val="bg1"/>
                </a:solidFill>
                <a:latin typeface="Calibri"/>
                <a:cs typeface="Calibri"/>
              </a:rPr>
              <a:t>“It is encouraging to learn that after many difficult years struggling with very few resources and a true marathon of report writing, lobbying activities and mobilization, school libraries in Québec now benefit from a ten-year program for their development.” </a:t>
            </a:r>
          </a:p>
        </p:txBody>
      </p:sp>
      <p:sp>
        <p:nvSpPr>
          <p:cNvPr id="5" name="TextBox 4"/>
          <p:cNvSpPr txBox="1"/>
          <p:nvPr/>
        </p:nvSpPr>
        <p:spPr>
          <a:xfrm>
            <a:off x="1009051" y="5765800"/>
            <a:ext cx="7157228" cy="764312"/>
          </a:xfrm>
          <a:prstGeom prst="rect">
            <a:avLst/>
          </a:prstGeom>
          <a:noFill/>
        </p:spPr>
        <p:txBody>
          <a:bodyPr wrap="none" rtlCol="0">
            <a:spAutoFit/>
          </a:bodyPr>
          <a:lstStyle/>
          <a:p>
            <a:pPr algn="ctr">
              <a:lnSpc>
                <a:spcPct val="110000"/>
              </a:lnSpc>
            </a:pPr>
            <a:r>
              <a:rPr lang="en-US" sz="2000" b="1" i="1" dirty="0" smtClean="0">
                <a:solidFill>
                  <a:schemeClr val="accent1">
                    <a:lumMod val="75000"/>
                  </a:schemeClr>
                </a:solidFill>
                <a:latin typeface="Calibri"/>
                <a:cs typeface="Calibri"/>
              </a:rPr>
              <a:t>The Future Now: Canada’s Libraries, Archives and Public Memory</a:t>
            </a:r>
          </a:p>
          <a:p>
            <a:pPr algn="ctr">
              <a:lnSpc>
                <a:spcPct val="110000"/>
              </a:lnSpc>
            </a:pPr>
            <a:r>
              <a:rPr lang="en-US" sz="2000" dirty="0" smtClean="0">
                <a:solidFill>
                  <a:schemeClr val="accent1">
                    <a:lumMod val="75000"/>
                  </a:schemeClr>
                </a:solidFill>
                <a:latin typeface="Calibri"/>
                <a:cs typeface="Calibri"/>
              </a:rPr>
              <a:t>Royal Society of Canada Expert Panel Report (2014). </a:t>
            </a:r>
            <a:endParaRPr lang="en-US" sz="2000" dirty="0">
              <a:solidFill>
                <a:schemeClr val="accent1">
                  <a:lumMod val="75000"/>
                </a:schemeClr>
              </a:solidFill>
              <a:latin typeface="Calibri"/>
              <a:cs typeface="Calibri"/>
            </a:endParaRPr>
          </a:p>
        </p:txBody>
      </p:sp>
    </p:spTree>
    <p:extLst>
      <p:ext uri="{BB962C8B-B14F-4D97-AF65-F5344CB8AC3E}">
        <p14:creationId xmlns:p14="http://schemas.microsoft.com/office/powerpoint/2010/main" val="37403318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SLi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4697" y="292100"/>
            <a:ext cx="8632603" cy="4590202"/>
          </a:xfrm>
          <a:prstGeom prst="rect">
            <a:avLst/>
          </a:prstGeom>
          <a:ln>
            <a:noFill/>
          </a:ln>
          <a:effectLst>
            <a:outerShdw blurRad="292100" dist="139700" dir="2700000" algn="tl" rotWithShape="0">
              <a:srgbClr val="333333">
                <a:alpha val="65000"/>
              </a:srgbClr>
            </a:outerShdw>
          </a:effectLst>
        </p:spPr>
      </p:pic>
      <p:sp>
        <p:nvSpPr>
          <p:cNvPr id="3" name="Up Arrow Callout 2"/>
          <p:cNvSpPr/>
          <p:nvPr/>
        </p:nvSpPr>
        <p:spPr>
          <a:xfrm>
            <a:off x="2628900" y="4648200"/>
            <a:ext cx="3949700" cy="1854200"/>
          </a:xfrm>
          <a:prstGeom prst="upArrowCallout">
            <a:avLst>
              <a:gd name="adj1" fmla="val 25000"/>
              <a:gd name="adj2" fmla="val 25000"/>
              <a:gd name="adj3" fmla="val 25000"/>
              <a:gd name="adj4" fmla="val 45925"/>
            </a:avLst>
          </a:prstGeom>
          <a:gradFill flip="none" rotWithShape="1">
            <a:gsLst>
              <a:gs pos="34000">
                <a:srgbClr val="DC0019"/>
              </a:gs>
              <a:gs pos="100000">
                <a:srgbClr val="FFFFFF"/>
              </a:gs>
            </a:gsLst>
            <a:lin ang="16620000" scaled="0"/>
            <a:tileRect/>
          </a:gradFill>
          <a:ln>
            <a:solidFill>
              <a:srgbClr val="DC0019"/>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r>
              <a:rPr lang="en-US" sz="2000" b="1" dirty="0" smtClean="0">
                <a:latin typeface="Calibri"/>
                <a:cs typeface="Calibri"/>
              </a:rPr>
              <a:t>School board librarians working directly with Ministry consultants!</a:t>
            </a:r>
            <a:endParaRPr lang="en-US" sz="2000" b="1" dirty="0">
              <a:latin typeface="Calibri"/>
              <a:cs typeface="Calibri"/>
            </a:endParaRPr>
          </a:p>
        </p:txBody>
      </p:sp>
    </p:spTree>
    <p:extLst>
      <p:ext uri="{BB962C8B-B14F-4D97-AF65-F5344CB8AC3E}">
        <p14:creationId xmlns:p14="http://schemas.microsoft.com/office/powerpoint/2010/main" val="4307380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SLiNbadge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13160" cy="6858000"/>
          </a:xfrm>
          <a:prstGeom prst="rect">
            <a:avLst/>
          </a:prstGeom>
        </p:spPr>
      </p:pic>
    </p:spTree>
    <p:extLst>
      <p:ext uri="{BB962C8B-B14F-4D97-AF65-F5344CB8AC3E}">
        <p14:creationId xmlns:p14="http://schemas.microsoft.com/office/powerpoint/2010/main" val="12220605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Lcove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2994" y="407678"/>
            <a:ext cx="4689006" cy="6068125"/>
          </a:xfrm>
          <a:prstGeom prst="rect">
            <a:avLst/>
          </a:prstGeom>
          <a:ln>
            <a:noFill/>
          </a:ln>
          <a:effectLst>
            <a:outerShdw blurRad="292100" dist="139700" dir="2700000" algn="tl" rotWithShape="0">
              <a:srgbClr val="333333">
                <a:alpha val="65000"/>
              </a:srgbClr>
            </a:outerShdw>
          </a:effectLst>
        </p:spPr>
      </p:pic>
      <p:pic>
        <p:nvPicPr>
          <p:cNvPr id="4" name="Picture 3" descr="LS00329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9126" y="1215011"/>
            <a:ext cx="3130951" cy="5452539"/>
          </a:xfrm>
          <a:prstGeom prst="rect">
            <a:avLst/>
          </a:prstGeom>
        </p:spPr>
      </p:pic>
      <p:pic>
        <p:nvPicPr>
          <p:cNvPr id="5" name="Picture 4" descr="LS003294.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2998232" cy="5221410"/>
          </a:xfrm>
          <a:prstGeom prst="rect">
            <a:avLst/>
          </a:prstGeom>
        </p:spPr>
      </p:pic>
    </p:spTree>
    <p:extLst>
      <p:ext uri="{BB962C8B-B14F-4D97-AF65-F5344CB8AC3E}">
        <p14:creationId xmlns:p14="http://schemas.microsoft.com/office/powerpoint/2010/main" val="2394662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Cteam.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714500"/>
            <a:ext cx="5572238" cy="5092700"/>
          </a:xfrm>
          <a:prstGeom prst="rect">
            <a:avLst/>
          </a:prstGeom>
        </p:spPr>
      </p:pic>
      <p:grpSp>
        <p:nvGrpSpPr>
          <p:cNvPr id="2" name="Group 1"/>
          <p:cNvGrpSpPr/>
          <p:nvPr/>
        </p:nvGrpSpPr>
        <p:grpSpPr>
          <a:xfrm>
            <a:off x="3797300" y="165101"/>
            <a:ext cx="5130800" cy="5821744"/>
            <a:chOff x="3797300" y="165101"/>
            <a:chExt cx="5130800" cy="5821744"/>
          </a:xfrm>
        </p:grpSpPr>
        <p:sp>
          <p:nvSpPr>
            <p:cNvPr id="5" name="TextBox 4"/>
            <p:cNvSpPr txBox="1"/>
            <p:nvPr/>
          </p:nvSpPr>
          <p:spPr>
            <a:xfrm>
              <a:off x="3797300" y="165101"/>
              <a:ext cx="5130800" cy="3981602"/>
            </a:xfrm>
            <a:prstGeom prst="rect">
              <a:avLst/>
            </a:prstGeom>
            <a:noFill/>
          </p:spPr>
          <p:txBody>
            <a:bodyPr wrap="square" rtlCol="0">
              <a:spAutoFit/>
            </a:bodyPr>
            <a:lstStyle/>
            <a:p>
              <a:pPr algn="just">
                <a:lnSpc>
                  <a:spcPct val="110000"/>
                </a:lnSpc>
              </a:pPr>
              <a:r>
                <a:rPr lang="en-US" sz="2000" b="1" dirty="0" smtClean="0">
                  <a:solidFill>
                    <a:schemeClr val="accent1">
                      <a:lumMod val="75000"/>
                    </a:schemeClr>
                  </a:solidFill>
                  <a:latin typeface="Calibri"/>
                  <a:cs typeface="Calibri"/>
                </a:rPr>
                <a:t>Teacher-librarians have the specialized skills, knowledge and training to implement needed change. Volumes of research point to the positive influence excellent teacher-librarians have on teaching and learning. Each school and district should work creatively to ensure that all students have the benefit of teacher-librarian expertise in information literacy and technology in learning as well as in supporting independent reading and evolving literacies.</a:t>
              </a:r>
            </a:p>
            <a:p>
              <a:pPr algn="just">
                <a:lnSpc>
                  <a:spcPct val="110000"/>
                </a:lnSpc>
              </a:pPr>
              <a:endParaRPr lang="en-US" sz="1100" b="1" dirty="0">
                <a:solidFill>
                  <a:schemeClr val="accent1">
                    <a:lumMod val="75000"/>
                  </a:schemeClr>
                </a:solidFill>
                <a:latin typeface="Calibri"/>
                <a:cs typeface="Calibri"/>
              </a:endParaRPr>
            </a:p>
            <a:p>
              <a:pPr algn="r">
                <a:lnSpc>
                  <a:spcPct val="110000"/>
                </a:lnSpc>
              </a:pPr>
              <a:r>
                <a:rPr lang="en-US" sz="1600" b="1" i="1" dirty="0" smtClean="0">
                  <a:solidFill>
                    <a:schemeClr val="accent1">
                      <a:lumMod val="75000"/>
                    </a:schemeClr>
                  </a:solidFill>
                  <a:latin typeface="Calibri"/>
                  <a:cs typeface="Calibri"/>
                </a:rPr>
                <a:t> - Leading Learning</a:t>
              </a:r>
              <a:r>
                <a:rPr lang="en-US" sz="1600" b="1" dirty="0" smtClean="0">
                  <a:solidFill>
                    <a:schemeClr val="accent1">
                      <a:lumMod val="75000"/>
                    </a:schemeClr>
                  </a:solidFill>
                  <a:latin typeface="Calibri"/>
                  <a:cs typeface="Calibri"/>
                </a:rPr>
                <a:t>, p. 21 </a:t>
              </a:r>
              <a:endParaRPr lang="en-US" sz="1600" b="1" dirty="0">
                <a:solidFill>
                  <a:schemeClr val="accent1">
                    <a:lumMod val="75000"/>
                  </a:schemeClr>
                </a:solidFill>
                <a:latin typeface="Calibri"/>
                <a:cs typeface="Calibri"/>
              </a:endParaRPr>
            </a:p>
          </p:txBody>
        </p:sp>
        <p:pic>
          <p:nvPicPr>
            <p:cNvPr id="6" name="Picture 5" descr="LLcove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6000" y="4146703"/>
              <a:ext cx="1421927" cy="1840142"/>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6718940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Cteam.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000" y="1358900"/>
            <a:ext cx="3962400" cy="3621401"/>
          </a:xfrm>
          <a:prstGeom prst="rect">
            <a:avLst/>
          </a:prstGeom>
        </p:spPr>
      </p:pic>
      <p:sp>
        <p:nvSpPr>
          <p:cNvPr id="3" name="TextBox 2"/>
          <p:cNvSpPr txBox="1"/>
          <p:nvPr/>
        </p:nvSpPr>
        <p:spPr>
          <a:xfrm>
            <a:off x="580180" y="266700"/>
            <a:ext cx="8023651" cy="764312"/>
          </a:xfrm>
          <a:prstGeom prst="rect">
            <a:avLst/>
          </a:prstGeom>
          <a:noFill/>
        </p:spPr>
        <p:txBody>
          <a:bodyPr wrap="none" rtlCol="0">
            <a:spAutoFit/>
          </a:bodyPr>
          <a:lstStyle/>
          <a:p>
            <a:pPr algn="ctr">
              <a:lnSpc>
                <a:spcPct val="110000"/>
              </a:lnSpc>
            </a:pPr>
            <a:r>
              <a:rPr lang="en-US" sz="2000" b="1" dirty="0" smtClean="0">
                <a:solidFill>
                  <a:srgbClr val="DC0019"/>
                </a:solidFill>
                <a:latin typeface="Calibri"/>
                <a:cs typeface="Calibri"/>
              </a:rPr>
              <a:t>Remember: </a:t>
            </a:r>
            <a:r>
              <a:rPr lang="en-US" sz="2000" b="1" dirty="0" smtClean="0">
                <a:solidFill>
                  <a:srgbClr val="376092"/>
                </a:solidFill>
                <a:latin typeface="Calibri"/>
                <a:cs typeface="Calibri"/>
              </a:rPr>
              <a:t>Leading Learning provides a framework for growth!</a:t>
            </a:r>
          </a:p>
          <a:p>
            <a:pPr algn="ctr">
              <a:lnSpc>
                <a:spcPct val="110000"/>
              </a:lnSpc>
            </a:pPr>
            <a:r>
              <a:rPr lang="en-US" sz="2000" b="1" u="sng" dirty="0" smtClean="0">
                <a:solidFill>
                  <a:srgbClr val="376092"/>
                </a:solidFill>
                <a:latin typeface="Calibri"/>
                <a:cs typeface="Calibri"/>
              </a:rPr>
              <a:t>All schools</a:t>
            </a:r>
            <a:r>
              <a:rPr lang="en-US" sz="2000" b="1" dirty="0" smtClean="0">
                <a:solidFill>
                  <a:srgbClr val="376092"/>
                </a:solidFill>
                <a:latin typeface="Calibri"/>
                <a:cs typeface="Calibri"/>
              </a:rPr>
              <a:t> can find their place and decide on strategies for improvement.</a:t>
            </a:r>
          </a:p>
        </p:txBody>
      </p:sp>
      <p:pic>
        <p:nvPicPr>
          <p:cNvPr id="5" name="Picture 4" descr="ABK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8500" y="3714750"/>
            <a:ext cx="2095500" cy="3143250"/>
          </a:xfrm>
          <a:prstGeom prst="rect">
            <a:avLst/>
          </a:prstGeom>
        </p:spPr>
      </p:pic>
      <p:sp>
        <p:nvSpPr>
          <p:cNvPr id="6" name="Oval Callout 5"/>
          <p:cNvSpPr/>
          <p:nvPr/>
        </p:nvSpPr>
        <p:spPr>
          <a:xfrm>
            <a:off x="3771900" y="1158013"/>
            <a:ext cx="4292600" cy="2702788"/>
          </a:xfrm>
          <a:prstGeom prst="wedgeEllipseCallout">
            <a:avLst>
              <a:gd name="adj1" fmla="val 34952"/>
              <a:gd name="adj2" fmla="val 69168"/>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800" b="1" dirty="0" smtClean="0">
              <a:latin typeface="Calibri"/>
              <a:cs typeface="Calibri"/>
            </a:endParaRPr>
          </a:p>
          <a:p>
            <a:pPr algn="ctr"/>
            <a:r>
              <a:rPr lang="en-US" sz="1800" b="1" dirty="0" smtClean="0">
                <a:latin typeface="Calibri"/>
                <a:cs typeface="Calibri"/>
              </a:rPr>
              <a:t>No </a:t>
            </a:r>
            <a:r>
              <a:rPr lang="en-US" sz="1800" b="1" dirty="0">
                <a:latin typeface="Calibri"/>
                <a:cs typeface="Calibri"/>
              </a:rPr>
              <a:t>matter the library </a:t>
            </a:r>
            <a:endParaRPr lang="en-US" sz="1800" b="1" dirty="0" smtClean="0">
              <a:latin typeface="Calibri"/>
              <a:cs typeface="Calibri"/>
            </a:endParaRPr>
          </a:p>
          <a:p>
            <a:pPr algn="ctr"/>
            <a:r>
              <a:rPr lang="en-US" sz="1800" b="1" dirty="0" smtClean="0">
                <a:latin typeface="Calibri"/>
                <a:cs typeface="Calibri"/>
              </a:rPr>
              <a:t>staffing </a:t>
            </a:r>
            <a:r>
              <a:rPr lang="en-US" sz="1800" b="1" dirty="0">
                <a:latin typeface="Calibri"/>
                <a:cs typeface="Calibri"/>
              </a:rPr>
              <a:t>structure, there must be some kind of  teacher leadership to keep the library learning commons program focused on learning and relevant to the school’s learning goals.   </a:t>
            </a:r>
          </a:p>
          <a:p>
            <a:pPr algn="ctr"/>
            <a:endParaRPr lang="en-US" dirty="0"/>
          </a:p>
        </p:txBody>
      </p:sp>
      <p:sp>
        <p:nvSpPr>
          <p:cNvPr id="7" name="Oval Callout 6"/>
          <p:cNvSpPr/>
          <p:nvPr/>
        </p:nvSpPr>
        <p:spPr>
          <a:xfrm>
            <a:off x="2413000" y="4762501"/>
            <a:ext cx="4292600" cy="1790701"/>
          </a:xfrm>
          <a:prstGeom prst="wedgeEllipseCallout">
            <a:avLst>
              <a:gd name="adj1" fmla="val 65721"/>
              <a:gd name="adj2" fmla="val -54932"/>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800" b="1" dirty="0" smtClean="0">
              <a:latin typeface="Calibri"/>
              <a:cs typeface="Calibri"/>
            </a:endParaRPr>
          </a:p>
          <a:p>
            <a:pPr algn="ctr">
              <a:lnSpc>
                <a:spcPct val="110000"/>
              </a:lnSpc>
            </a:pPr>
            <a:r>
              <a:rPr lang="en-US" sz="1800" b="1" dirty="0" smtClean="0">
                <a:latin typeface="Calibri"/>
                <a:cs typeface="Calibri"/>
              </a:rPr>
              <a:t>Think about how that can be accomplished in your school or district.</a:t>
            </a:r>
            <a:endParaRPr lang="en-US" sz="1800" b="1" dirty="0">
              <a:latin typeface="Calibri"/>
              <a:cs typeface="Calibri"/>
            </a:endParaRPr>
          </a:p>
          <a:p>
            <a:pPr algn="ctr"/>
            <a:endParaRPr lang="en-US" dirty="0"/>
          </a:p>
        </p:txBody>
      </p:sp>
    </p:spTree>
    <p:extLst>
      <p:ext uri="{BB962C8B-B14F-4D97-AF65-F5344CB8AC3E}">
        <p14:creationId xmlns:p14="http://schemas.microsoft.com/office/powerpoint/2010/main" val="19054600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BK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508500"/>
            <a:ext cx="1566333" cy="2349500"/>
          </a:xfrm>
          <a:prstGeom prst="rect">
            <a:avLst/>
          </a:prstGeom>
        </p:spPr>
      </p:pic>
      <p:sp>
        <p:nvSpPr>
          <p:cNvPr id="2" name="Oval Callout 1"/>
          <p:cNvSpPr/>
          <p:nvPr/>
        </p:nvSpPr>
        <p:spPr>
          <a:xfrm>
            <a:off x="228600" y="996950"/>
            <a:ext cx="3530600" cy="2038350"/>
          </a:xfrm>
          <a:prstGeom prst="wedgeEllipseCallout">
            <a:avLst>
              <a:gd name="adj1" fmla="val -15437"/>
              <a:gd name="adj2" fmla="val 139803"/>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dirty="0" smtClean="0">
                <a:latin typeface="Calibri"/>
                <a:cs typeface="Calibri"/>
              </a:rPr>
              <a:t>Are there any take-</a:t>
            </a:r>
            <a:r>
              <a:rPr lang="en-US" sz="2000" b="1" dirty="0" err="1" smtClean="0">
                <a:latin typeface="Calibri"/>
                <a:cs typeface="Calibri"/>
              </a:rPr>
              <a:t>aways</a:t>
            </a:r>
            <a:r>
              <a:rPr lang="en-US" sz="2000" b="1" dirty="0" smtClean="0">
                <a:latin typeface="Calibri"/>
                <a:cs typeface="Calibri"/>
              </a:rPr>
              <a:t> from Leading Learning that have relevance for other library sectors?</a:t>
            </a:r>
            <a:endParaRPr lang="en-US" sz="2000" b="1" dirty="0">
              <a:latin typeface="Calibri"/>
              <a:cs typeface="Calibri"/>
            </a:endParaRPr>
          </a:p>
        </p:txBody>
      </p:sp>
      <p:pic>
        <p:nvPicPr>
          <p:cNvPr id="4" name="Picture 3" descr="abqla-conference-2015-500px.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33229" y="2616200"/>
            <a:ext cx="4310771" cy="4241800"/>
          </a:xfrm>
          <a:prstGeom prst="rect">
            <a:avLst/>
          </a:prstGeom>
        </p:spPr>
      </p:pic>
      <p:graphicFrame>
        <p:nvGraphicFramePr>
          <p:cNvPr id="9" name="Diagram 8"/>
          <p:cNvGraphicFramePr/>
          <p:nvPr>
            <p:extLst>
              <p:ext uri="{D42A27DB-BD31-4B8C-83A1-F6EECF244321}">
                <p14:modId xmlns:p14="http://schemas.microsoft.com/office/powerpoint/2010/main" val="3426739111"/>
              </p:ext>
            </p:extLst>
          </p:nvPr>
        </p:nvGraphicFramePr>
        <p:xfrm>
          <a:off x="2298700" y="12700"/>
          <a:ext cx="6845300" cy="4445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Callout 2"/>
          <p:cNvSpPr/>
          <p:nvPr/>
        </p:nvSpPr>
        <p:spPr>
          <a:xfrm>
            <a:off x="2171700" y="3759200"/>
            <a:ext cx="3911600" cy="2830478"/>
          </a:xfrm>
          <a:prstGeom prst="wedgeEllipseCallout">
            <a:avLst>
              <a:gd name="adj1" fmla="val -67952"/>
              <a:gd name="adj2" fmla="val -5478"/>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smtClean="0">
                <a:latin typeface="Calibri"/>
                <a:cs typeface="Calibri"/>
              </a:rPr>
              <a:t>What </a:t>
            </a:r>
            <a:r>
              <a:rPr lang="en-US" sz="2000" b="1" dirty="0">
                <a:latin typeface="Calibri"/>
                <a:cs typeface="Calibri"/>
              </a:rPr>
              <a:t>can other </a:t>
            </a:r>
            <a:endParaRPr lang="en-US" sz="2000" b="1" dirty="0" smtClean="0">
              <a:latin typeface="Calibri"/>
              <a:cs typeface="Calibri"/>
            </a:endParaRPr>
          </a:p>
          <a:p>
            <a:pPr algn="ctr"/>
            <a:r>
              <a:rPr lang="en-US" sz="2000" b="1" dirty="0">
                <a:latin typeface="Calibri"/>
                <a:cs typeface="Calibri"/>
              </a:rPr>
              <a:t>m</a:t>
            </a:r>
            <a:r>
              <a:rPr lang="en-US" sz="2000" b="1" dirty="0" smtClean="0">
                <a:latin typeface="Calibri"/>
                <a:cs typeface="Calibri"/>
              </a:rPr>
              <a:t>embers of </a:t>
            </a:r>
            <a:r>
              <a:rPr lang="en-US" sz="2000" b="1" dirty="0">
                <a:latin typeface="Calibri"/>
                <a:cs typeface="Calibri"/>
              </a:rPr>
              <a:t>the “library ecosystem” do to increase awareness of Leading Learning and advance the role of school libraries</a:t>
            </a:r>
            <a:r>
              <a:rPr lang="en-US" sz="2000" b="1" dirty="0" smtClean="0">
                <a:latin typeface="Calibri"/>
                <a:cs typeface="Calibri"/>
              </a:rPr>
              <a:t>?</a:t>
            </a:r>
            <a:endParaRPr lang="en-US" sz="2000" b="1" dirty="0">
              <a:latin typeface="Calibri"/>
              <a:cs typeface="Calibri"/>
            </a:endParaRPr>
          </a:p>
        </p:txBody>
      </p:sp>
    </p:spTree>
    <p:extLst>
      <p:ext uri="{BB962C8B-B14F-4D97-AF65-F5344CB8AC3E}">
        <p14:creationId xmlns:p14="http://schemas.microsoft.com/office/powerpoint/2010/main" val="11013236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itaBK2012_Pic1print.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4401" y="5597427"/>
            <a:ext cx="1180865" cy="1118869"/>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549806" y="5585007"/>
            <a:ext cx="3955630" cy="523220"/>
          </a:xfrm>
          <a:prstGeom prst="rect">
            <a:avLst/>
          </a:prstGeom>
          <a:noFill/>
        </p:spPr>
        <p:txBody>
          <a:bodyPr wrap="none" rtlCol="0">
            <a:spAutoFit/>
          </a:bodyPr>
          <a:lstStyle/>
          <a:p>
            <a:r>
              <a:rPr lang="en-US" sz="2800" b="1" dirty="0" smtClean="0">
                <a:solidFill>
                  <a:srgbClr val="DC0019"/>
                </a:solidFill>
                <a:latin typeface="Helvetica"/>
                <a:cs typeface="Helvetica"/>
              </a:rPr>
              <a:t>Anita Brooks Kirkland</a:t>
            </a:r>
            <a:endParaRPr lang="en-US" sz="2800" b="1" dirty="0">
              <a:solidFill>
                <a:srgbClr val="DC0019"/>
              </a:solidFill>
              <a:latin typeface="Helvetica"/>
              <a:cs typeface="Helvetica"/>
            </a:endParaRPr>
          </a:p>
        </p:txBody>
      </p:sp>
      <p:sp>
        <p:nvSpPr>
          <p:cNvPr id="4" name="TextBox 3"/>
          <p:cNvSpPr txBox="1"/>
          <p:nvPr/>
        </p:nvSpPr>
        <p:spPr>
          <a:xfrm>
            <a:off x="1523076" y="6108227"/>
            <a:ext cx="5087751" cy="629916"/>
          </a:xfrm>
          <a:prstGeom prst="rect">
            <a:avLst/>
          </a:prstGeom>
          <a:noFill/>
        </p:spPr>
        <p:txBody>
          <a:bodyPr wrap="none" rtlCol="0">
            <a:spAutoFit/>
          </a:bodyPr>
          <a:lstStyle/>
          <a:p>
            <a:pPr>
              <a:lnSpc>
                <a:spcPct val="110000"/>
              </a:lnSpc>
            </a:pPr>
            <a:r>
              <a:rPr lang="en-US" sz="1600" b="1" dirty="0" smtClean="0">
                <a:latin typeface="Helvetica"/>
                <a:cs typeface="Helvetica"/>
              </a:rPr>
              <a:t>Consultant, Libraries &amp; Learning</a:t>
            </a:r>
          </a:p>
          <a:p>
            <a:pPr>
              <a:lnSpc>
                <a:spcPct val="110000"/>
              </a:lnSpc>
            </a:pPr>
            <a:r>
              <a:rPr lang="en-US" sz="1600" b="1" dirty="0" smtClean="0">
                <a:latin typeface="Helvetica"/>
                <a:cs typeface="Helvetica"/>
              </a:rPr>
              <a:t>Past-President (2014), Ontario Library Association</a:t>
            </a:r>
            <a:endParaRPr lang="en-US" sz="1600" b="1" dirty="0">
              <a:latin typeface="Helvetica"/>
              <a:cs typeface="Helvetica"/>
            </a:endParaRPr>
          </a:p>
        </p:txBody>
      </p:sp>
      <p:sp>
        <p:nvSpPr>
          <p:cNvPr id="11" name="TextBox 10"/>
          <p:cNvSpPr txBox="1"/>
          <p:nvPr/>
        </p:nvSpPr>
        <p:spPr>
          <a:xfrm>
            <a:off x="1052889" y="158468"/>
            <a:ext cx="6809799" cy="400110"/>
          </a:xfrm>
          <a:prstGeom prst="rect">
            <a:avLst/>
          </a:prstGeom>
          <a:noFill/>
        </p:spPr>
        <p:txBody>
          <a:bodyPr wrap="square" rtlCol="0">
            <a:spAutoFit/>
          </a:bodyPr>
          <a:lstStyle/>
          <a:p>
            <a:r>
              <a:rPr lang="en-US" sz="2000" b="1" dirty="0" smtClean="0">
                <a:latin typeface="Calibri"/>
                <a:cs typeface="Calibri"/>
              </a:rPr>
              <a:t>You can find my presentation and related links on my website:</a:t>
            </a:r>
            <a:endParaRPr lang="en-US" sz="2000" b="1" dirty="0">
              <a:latin typeface="Calibri"/>
              <a:cs typeface="Calibri"/>
            </a:endParaRPr>
          </a:p>
        </p:txBody>
      </p:sp>
      <p:sp>
        <p:nvSpPr>
          <p:cNvPr id="13" name="TextBox 12"/>
          <p:cNvSpPr txBox="1"/>
          <p:nvPr/>
        </p:nvSpPr>
        <p:spPr>
          <a:xfrm>
            <a:off x="2569654" y="588443"/>
            <a:ext cx="3776269" cy="523220"/>
          </a:xfrm>
          <a:prstGeom prst="rect">
            <a:avLst/>
          </a:prstGeom>
          <a:noFill/>
        </p:spPr>
        <p:txBody>
          <a:bodyPr wrap="none" rtlCol="0">
            <a:spAutoFit/>
          </a:bodyPr>
          <a:lstStyle/>
          <a:p>
            <a:r>
              <a:rPr lang="en-US" sz="2800" b="1" dirty="0" err="1" smtClean="0">
                <a:solidFill>
                  <a:srgbClr val="DC0019"/>
                </a:solidFill>
                <a:latin typeface="Helvetica"/>
                <a:cs typeface="Helvetica"/>
              </a:rPr>
              <a:t>www.bythebrooks.ca</a:t>
            </a:r>
            <a:endParaRPr lang="en-US" sz="2800" b="1" dirty="0">
              <a:solidFill>
                <a:srgbClr val="DC0019"/>
              </a:solidFill>
              <a:latin typeface="Helvetica"/>
              <a:cs typeface="Helvetica"/>
            </a:endParaRPr>
          </a:p>
        </p:txBody>
      </p:sp>
      <p:sp>
        <p:nvSpPr>
          <p:cNvPr id="14" name="TextBox 13"/>
          <p:cNvSpPr txBox="1"/>
          <p:nvPr/>
        </p:nvSpPr>
        <p:spPr>
          <a:xfrm>
            <a:off x="1140977" y="1141528"/>
            <a:ext cx="6633622" cy="400110"/>
          </a:xfrm>
          <a:prstGeom prst="rect">
            <a:avLst/>
          </a:prstGeom>
          <a:noFill/>
        </p:spPr>
        <p:txBody>
          <a:bodyPr wrap="none" rtlCol="0">
            <a:spAutoFit/>
          </a:bodyPr>
          <a:lstStyle/>
          <a:p>
            <a:r>
              <a:rPr lang="en-US" sz="2000" b="1" dirty="0" smtClean="0">
                <a:solidFill>
                  <a:srgbClr val="DC0019"/>
                </a:solidFill>
                <a:latin typeface="Calibri"/>
                <a:cs typeface="Calibri"/>
              </a:rPr>
              <a:t>Presentations </a:t>
            </a:r>
            <a:r>
              <a:rPr lang="en-US" sz="2000" b="1" dirty="0" smtClean="0">
                <a:solidFill>
                  <a:srgbClr val="DC0019"/>
                </a:solidFill>
                <a:latin typeface="Wingdings"/>
                <a:ea typeface="Wingdings"/>
                <a:cs typeface="Wingdings"/>
                <a:sym typeface="Wingdings"/>
              </a:rPr>
              <a:t></a:t>
            </a:r>
            <a:r>
              <a:rPr lang="en-US" sz="2000" b="1" dirty="0" smtClean="0">
                <a:solidFill>
                  <a:srgbClr val="DC0019"/>
                </a:solidFill>
                <a:latin typeface="Calibri"/>
                <a:cs typeface="Calibri"/>
              </a:rPr>
              <a:t> Presentations Archive </a:t>
            </a:r>
            <a:r>
              <a:rPr lang="en-US" sz="2000" b="1" dirty="0" smtClean="0">
                <a:solidFill>
                  <a:srgbClr val="DC0019"/>
                </a:solidFill>
                <a:latin typeface="Wingdings"/>
                <a:ea typeface="Wingdings"/>
                <a:cs typeface="Wingdings"/>
                <a:sym typeface="Wingdings"/>
              </a:rPr>
              <a:t></a:t>
            </a:r>
            <a:r>
              <a:rPr lang="en-US" sz="2000" b="1" dirty="0" smtClean="0">
                <a:solidFill>
                  <a:srgbClr val="DC0019"/>
                </a:solidFill>
                <a:latin typeface="Calibri"/>
                <a:cs typeface="Calibri"/>
              </a:rPr>
              <a:t> ABQLA May 2015</a:t>
            </a:r>
            <a:endParaRPr lang="en-US" sz="2000" b="1" dirty="0">
              <a:solidFill>
                <a:srgbClr val="DC0019"/>
              </a:solidFill>
              <a:latin typeface="Calibri"/>
              <a:cs typeface="Calibri"/>
            </a:endParaRPr>
          </a:p>
        </p:txBody>
      </p:sp>
      <p:pic>
        <p:nvPicPr>
          <p:cNvPr id="16" name="Picture 15" descr="abqla-conference-2015-500px.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30862" y="1997152"/>
            <a:ext cx="3378200" cy="3324148"/>
          </a:xfrm>
          <a:prstGeom prst="rect">
            <a:avLst/>
          </a:prstGeom>
        </p:spPr>
      </p:pic>
      <p:pic>
        <p:nvPicPr>
          <p:cNvPr id="17" name="Picture 16" descr="LLcove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632216">
            <a:off x="6775369" y="2309261"/>
            <a:ext cx="1884481" cy="2438740"/>
          </a:xfrm>
          <a:prstGeom prst="rect">
            <a:avLst/>
          </a:prstGeom>
          <a:ln>
            <a:noFill/>
          </a:ln>
          <a:effectLst>
            <a:outerShdw blurRad="292100" dist="139700" dir="2700000" algn="tl" rotWithShape="0">
              <a:srgbClr val="333333">
                <a:alpha val="65000"/>
              </a:srgbClr>
            </a:outerShdw>
          </a:effectLst>
        </p:spPr>
      </p:pic>
      <p:pic>
        <p:nvPicPr>
          <p:cNvPr id="18" name="Picture 17" descr="LLcover.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881206">
            <a:off x="542733" y="2346124"/>
            <a:ext cx="1827512" cy="2365015"/>
          </a:xfrm>
          <a:prstGeom prst="rect">
            <a:avLst/>
          </a:prstGeom>
          <a:ln>
            <a:noFill/>
          </a:ln>
          <a:effectLst>
            <a:outerShdw blurRad="292100" dist="139700" dir="2700000" algn="tl" rotWithShape="0">
              <a:srgbClr val="333333">
                <a:alpha val="65000"/>
              </a:srgbClr>
            </a:outerShdw>
          </a:effectLst>
        </p:spPr>
      </p:pic>
      <p:cxnSp>
        <p:nvCxnSpPr>
          <p:cNvPr id="8" name="Straight Connector 7"/>
          <p:cNvCxnSpPr/>
          <p:nvPr/>
        </p:nvCxnSpPr>
        <p:spPr>
          <a:xfrm>
            <a:off x="0" y="5321300"/>
            <a:ext cx="9144000" cy="0"/>
          </a:xfrm>
          <a:prstGeom prst="line">
            <a:avLst/>
          </a:prstGeom>
          <a:ln w="76200" cmpd="sng">
            <a:solidFill>
              <a:srgbClr val="DC0019"/>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0" y="1778000"/>
            <a:ext cx="9144000" cy="0"/>
          </a:xfrm>
          <a:prstGeom prst="line">
            <a:avLst/>
          </a:prstGeom>
          <a:ln w="76200" cmpd="sng">
            <a:solidFill>
              <a:srgbClr val="DC0019"/>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393903" y="5885602"/>
            <a:ext cx="2750097" cy="400110"/>
          </a:xfrm>
          <a:prstGeom prst="rect">
            <a:avLst/>
          </a:prstGeom>
          <a:noFill/>
        </p:spPr>
        <p:txBody>
          <a:bodyPr wrap="none" rtlCol="0">
            <a:spAutoFit/>
          </a:bodyPr>
          <a:lstStyle/>
          <a:p>
            <a:r>
              <a:rPr lang="en-US" sz="2000" b="1" dirty="0" err="1" smtClean="0">
                <a:latin typeface="Helvetica"/>
                <a:cs typeface="Helvetica"/>
              </a:rPr>
              <a:t>www.bythebrooks.ca</a:t>
            </a:r>
            <a:endParaRPr lang="en-US" sz="2000" b="1" dirty="0">
              <a:latin typeface="Helvetica"/>
              <a:cs typeface="Helvetica"/>
            </a:endParaRPr>
          </a:p>
        </p:txBody>
      </p:sp>
      <p:pic>
        <p:nvPicPr>
          <p:cNvPr id="20" name="Picture 19" descr="Twitter-icon.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04958" y="6288705"/>
            <a:ext cx="449438" cy="449438"/>
          </a:xfrm>
          <a:prstGeom prst="rect">
            <a:avLst/>
          </a:prstGeom>
        </p:spPr>
      </p:pic>
      <p:sp>
        <p:nvSpPr>
          <p:cNvPr id="21" name="TextBox 20"/>
          <p:cNvSpPr txBox="1"/>
          <p:nvPr/>
        </p:nvSpPr>
        <p:spPr>
          <a:xfrm>
            <a:off x="7254396" y="6305431"/>
            <a:ext cx="1454244" cy="400110"/>
          </a:xfrm>
          <a:prstGeom prst="rect">
            <a:avLst/>
          </a:prstGeom>
          <a:noFill/>
        </p:spPr>
        <p:txBody>
          <a:bodyPr wrap="none" rtlCol="0">
            <a:spAutoFit/>
          </a:bodyPr>
          <a:lstStyle/>
          <a:p>
            <a:r>
              <a:rPr lang="en-US" sz="2000" b="1" dirty="0" smtClean="0">
                <a:latin typeface="Helvetica"/>
                <a:cs typeface="Helvetica"/>
              </a:rPr>
              <a:t>@</a:t>
            </a:r>
            <a:r>
              <a:rPr lang="en-US" sz="2000" b="1" dirty="0" err="1" smtClean="0">
                <a:latin typeface="Helvetica"/>
                <a:cs typeface="Helvetica"/>
              </a:rPr>
              <a:t>AnitaBK</a:t>
            </a:r>
            <a:endParaRPr lang="en-US" sz="2000" b="1" dirty="0">
              <a:latin typeface="Helvetica"/>
              <a:cs typeface="Helvetica"/>
            </a:endParaRPr>
          </a:p>
        </p:txBody>
      </p:sp>
    </p:spTree>
    <p:extLst>
      <p:ext uri="{BB962C8B-B14F-4D97-AF65-F5344CB8AC3E}">
        <p14:creationId xmlns:p14="http://schemas.microsoft.com/office/powerpoint/2010/main" val="12618052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Lcove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194" y="407678"/>
            <a:ext cx="4689006" cy="6068125"/>
          </a:xfrm>
          <a:prstGeom prst="rect">
            <a:avLst/>
          </a:prstGeom>
          <a:ln>
            <a:noFill/>
          </a:ln>
          <a:effectLst>
            <a:outerShdw blurRad="292100" dist="139700" dir="2700000" algn="tl" rotWithShape="0">
              <a:srgbClr val="333333">
                <a:alpha val="65000"/>
              </a:srgbClr>
            </a:outerShdw>
          </a:effectLst>
        </p:spPr>
      </p:pic>
      <p:sp>
        <p:nvSpPr>
          <p:cNvPr id="2" name="Oval 1"/>
          <p:cNvSpPr/>
          <p:nvPr/>
        </p:nvSpPr>
        <p:spPr>
          <a:xfrm>
            <a:off x="192094" y="4495800"/>
            <a:ext cx="4689006" cy="711200"/>
          </a:xfrm>
          <a:prstGeom prst="ellipse">
            <a:avLst/>
          </a:prstGeom>
          <a:noFill/>
          <a:ln w="76200" cmpd="sng">
            <a:solidFill>
              <a:srgbClr val="DC001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Callout 5"/>
          <p:cNvSpPr/>
          <p:nvPr/>
        </p:nvSpPr>
        <p:spPr>
          <a:xfrm>
            <a:off x="3721100" y="1511300"/>
            <a:ext cx="5245100" cy="1524000"/>
          </a:xfrm>
          <a:prstGeom prst="wedgeEllipseCallout">
            <a:avLst>
              <a:gd name="adj1" fmla="val -44495"/>
              <a:gd name="adj2" fmla="val 141263"/>
            </a:avLst>
          </a:prstGeom>
          <a:solidFill>
            <a:srgbClr val="FFFFFF"/>
          </a:solidFill>
          <a:ln w="76200" cmpd="sng">
            <a:solidFill>
              <a:srgbClr val="DC001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DC0019"/>
                </a:solidFill>
                <a:latin typeface="Calibri"/>
                <a:cs typeface="Calibri"/>
              </a:rPr>
              <a:t>What do we mean by </a:t>
            </a:r>
            <a:endParaRPr lang="en-US" sz="2400" b="1" dirty="0">
              <a:solidFill>
                <a:srgbClr val="DC0019"/>
              </a:solidFill>
              <a:latin typeface="Calibri"/>
              <a:cs typeface="Calibri"/>
            </a:endParaRPr>
          </a:p>
          <a:p>
            <a:pPr algn="ctr"/>
            <a:r>
              <a:rPr lang="en-US" sz="2400" b="1" dirty="0" smtClean="0">
                <a:solidFill>
                  <a:srgbClr val="DC0019"/>
                </a:solidFill>
                <a:latin typeface="Calibri"/>
                <a:cs typeface="Calibri"/>
              </a:rPr>
              <a:t>Library Learning Commons?</a:t>
            </a:r>
            <a:endParaRPr lang="en-US" sz="2400" b="1" dirty="0">
              <a:solidFill>
                <a:srgbClr val="DC0019"/>
              </a:solidFill>
              <a:latin typeface="Calibri"/>
              <a:cs typeface="Calibri"/>
            </a:endParaRPr>
          </a:p>
        </p:txBody>
      </p:sp>
    </p:spTree>
    <p:extLst>
      <p:ext uri="{BB962C8B-B14F-4D97-AF65-F5344CB8AC3E}">
        <p14:creationId xmlns:p14="http://schemas.microsoft.com/office/powerpoint/2010/main" val="523891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4Lcove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1899" y="2832101"/>
            <a:ext cx="2681992" cy="3479800"/>
          </a:xfrm>
          <a:prstGeom prst="rect">
            <a:avLst/>
          </a:prstGeom>
          <a:ln>
            <a:noFill/>
          </a:ln>
          <a:effectLst>
            <a:outerShdw blurRad="292100" dist="139700" dir="2700000" algn="tl" rotWithShape="0">
              <a:srgbClr val="333333">
                <a:alpha val="65000"/>
              </a:srgbClr>
            </a:outerShdw>
          </a:effectLst>
        </p:spPr>
      </p:pic>
      <p:sp>
        <p:nvSpPr>
          <p:cNvPr id="7" name="Rounded Rectangular Callout 6"/>
          <p:cNvSpPr/>
          <p:nvPr/>
        </p:nvSpPr>
        <p:spPr>
          <a:xfrm>
            <a:off x="3632200" y="381000"/>
            <a:ext cx="5156200" cy="2019300"/>
          </a:xfrm>
          <a:prstGeom prst="wedgeRoundRectCallout">
            <a:avLst>
              <a:gd name="adj1" fmla="val -63198"/>
              <a:gd name="adj2" fmla="val 114702"/>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3" name="TextBox 2"/>
          <p:cNvSpPr txBox="1"/>
          <p:nvPr/>
        </p:nvSpPr>
        <p:spPr>
          <a:xfrm>
            <a:off x="127000" y="6502400"/>
            <a:ext cx="3766275" cy="307777"/>
          </a:xfrm>
          <a:prstGeom prst="rect">
            <a:avLst/>
          </a:prstGeom>
          <a:noFill/>
        </p:spPr>
        <p:txBody>
          <a:bodyPr wrap="none" rtlCol="0">
            <a:spAutoFit/>
          </a:bodyPr>
          <a:lstStyle/>
          <a:p>
            <a:r>
              <a:rPr lang="en-US" b="1" dirty="0" smtClean="0">
                <a:solidFill>
                  <a:schemeClr val="accent1">
                    <a:lumMod val="75000"/>
                  </a:schemeClr>
                </a:solidFill>
              </a:rPr>
              <a:t>Ontario School Library Association (2010)</a:t>
            </a:r>
            <a:endParaRPr lang="en-US" b="1" dirty="0">
              <a:solidFill>
                <a:schemeClr val="accent1">
                  <a:lumMod val="75000"/>
                </a:schemeClr>
              </a:solidFill>
            </a:endParaRPr>
          </a:p>
        </p:txBody>
      </p:sp>
      <p:sp>
        <p:nvSpPr>
          <p:cNvPr id="4" name="TextBox 3"/>
          <p:cNvSpPr txBox="1"/>
          <p:nvPr/>
        </p:nvSpPr>
        <p:spPr>
          <a:xfrm>
            <a:off x="3893274" y="517723"/>
            <a:ext cx="4780825" cy="1779975"/>
          </a:xfrm>
          <a:prstGeom prst="rect">
            <a:avLst/>
          </a:prstGeom>
          <a:noFill/>
        </p:spPr>
        <p:txBody>
          <a:bodyPr wrap="square" rtlCol="0">
            <a:spAutoFit/>
          </a:bodyPr>
          <a:lstStyle/>
          <a:p>
            <a:pPr>
              <a:lnSpc>
                <a:spcPct val="110000"/>
              </a:lnSpc>
            </a:pPr>
            <a:r>
              <a:rPr lang="en-US" sz="2000" b="1" dirty="0" smtClean="0">
                <a:solidFill>
                  <a:schemeClr val="bg1"/>
                </a:solidFill>
              </a:rPr>
              <a:t>There is a growing consensus among educators that students need to learn transferable skills in order to work efficiently and successfully in our future world. </a:t>
            </a:r>
            <a:endParaRPr lang="en-US" sz="2000" b="1" dirty="0">
              <a:solidFill>
                <a:schemeClr val="bg1"/>
              </a:solidFill>
            </a:endParaRPr>
          </a:p>
        </p:txBody>
      </p:sp>
      <p:sp>
        <p:nvSpPr>
          <p:cNvPr id="6" name="TextBox 5"/>
          <p:cNvSpPr txBox="1"/>
          <p:nvPr/>
        </p:nvSpPr>
        <p:spPr>
          <a:xfrm>
            <a:off x="3493521" y="3479920"/>
            <a:ext cx="5429692" cy="2277547"/>
          </a:xfrm>
          <a:prstGeom prst="rect">
            <a:avLst/>
          </a:prstGeom>
          <a:noFill/>
        </p:spPr>
        <p:txBody>
          <a:bodyPr wrap="none" rtlCol="0">
            <a:spAutoFit/>
          </a:bodyPr>
          <a:lstStyle/>
          <a:p>
            <a:pPr marL="342900" indent="-342900">
              <a:lnSpc>
                <a:spcPct val="150000"/>
              </a:lnSpc>
              <a:buClr>
                <a:srgbClr val="DC0019"/>
              </a:buClr>
              <a:buFont typeface="Wingdings" charset="2"/>
              <a:buChar char=""/>
            </a:pPr>
            <a:r>
              <a:rPr lang="en-US" sz="2400" b="1" dirty="0" smtClean="0">
                <a:solidFill>
                  <a:schemeClr val="accent1">
                    <a:lumMod val="75000"/>
                  </a:schemeClr>
                </a:solidFill>
              </a:rPr>
              <a:t>Critical consumers of information</a:t>
            </a:r>
          </a:p>
          <a:p>
            <a:pPr marL="342900" indent="-342900">
              <a:lnSpc>
                <a:spcPct val="150000"/>
              </a:lnSpc>
              <a:buClr>
                <a:srgbClr val="DC0019"/>
              </a:buClr>
              <a:buFont typeface="Wingdings" charset="2"/>
              <a:buChar char=""/>
            </a:pPr>
            <a:r>
              <a:rPr lang="en-US" sz="2400" b="1" dirty="0">
                <a:solidFill>
                  <a:schemeClr val="accent1">
                    <a:lumMod val="75000"/>
                  </a:schemeClr>
                </a:solidFill>
              </a:rPr>
              <a:t>Effective problem-</a:t>
            </a:r>
            <a:r>
              <a:rPr lang="en-US" sz="2400" b="1" dirty="0" smtClean="0">
                <a:solidFill>
                  <a:schemeClr val="accent1">
                    <a:lumMod val="75000"/>
                  </a:schemeClr>
                </a:solidFill>
              </a:rPr>
              <a:t>solvers</a:t>
            </a:r>
          </a:p>
          <a:p>
            <a:pPr marL="342900" indent="-342900">
              <a:lnSpc>
                <a:spcPct val="150000"/>
              </a:lnSpc>
              <a:buClr>
                <a:srgbClr val="DC0019"/>
              </a:buClr>
              <a:buFont typeface="Wingdings" charset="2"/>
              <a:buChar char=""/>
            </a:pPr>
            <a:r>
              <a:rPr lang="en-US" sz="2400" b="1" dirty="0">
                <a:solidFill>
                  <a:schemeClr val="accent1">
                    <a:lumMod val="75000"/>
                  </a:schemeClr>
                </a:solidFill>
              </a:rPr>
              <a:t>Capable decision-</a:t>
            </a:r>
            <a:r>
              <a:rPr lang="en-US" sz="2400" b="1" dirty="0" smtClean="0">
                <a:solidFill>
                  <a:schemeClr val="accent1">
                    <a:lumMod val="75000"/>
                  </a:schemeClr>
                </a:solidFill>
              </a:rPr>
              <a:t>makers</a:t>
            </a:r>
          </a:p>
          <a:p>
            <a:pPr marL="342900" indent="-342900">
              <a:lnSpc>
                <a:spcPct val="150000"/>
              </a:lnSpc>
              <a:buClr>
                <a:srgbClr val="DC0019"/>
              </a:buClr>
              <a:buFont typeface="Wingdings" charset="2"/>
              <a:buChar char=""/>
            </a:pPr>
            <a:r>
              <a:rPr lang="en-US" sz="2400" b="1" dirty="0">
                <a:solidFill>
                  <a:schemeClr val="accent1">
                    <a:lumMod val="75000"/>
                  </a:schemeClr>
                </a:solidFill>
              </a:rPr>
              <a:t>Innovative </a:t>
            </a:r>
            <a:r>
              <a:rPr lang="en-US" sz="2400" b="1" dirty="0" smtClean="0">
                <a:solidFill>
                  <a:schemeClr val="accent1">
                    <a:lumMod val="75000"/>
                  </a:schemeClr>
                </a:solidFill>
              </a:rPr>
              <a:t>communicators</a:t>
            </a:r>
            <a:endParaRPr lang="en-US" sz="2400" b="1" dirty="0">
              <a:solidFill>
                <a:schemeClr val="accent1">
                  <a:lumMod val="75000"/>
                </a:schemeClr>
              </a:solidFill>
            </a:endParaRPr>
          </a:p>
        </p:txBody>
      </p:sp>
    </p:spTree>
    <p:extLst>
      <p:ext uri="{BB962C8B-B14F-4D97-AF65-F5344CB8AC3E}">
        <p14:creationId xmlns:p14="http://schemas.microsoft.com/office/powerpoint/2010/main" val="31025396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arning-commons-graphi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4213" y="109760"/>
            <a:ext cx="6845024" cy="6726681"/>
          </a:xfrm>
          <a:prstGeom prst="rect">
            <a:avLst/>
          </a:prstGeom>
        </p:spPr>
      </p:pic>
      <p:pic>
        <p:nvPicPr>
          <p:cNvPr id="5" name="Picture 4" descr="T4Lcove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591681">
            <a:off x="541703" y="260383"/>
            <a:ext cx="2070440" cy="26863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25119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nowledgeCreati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1173" y="94080"/>
            <a:ext cx="7937500" cy="6692900"/>
          </a:xfrm>
          <a:prstGeom prst="rect">
            <a:avLst/>
          </a:prstGeom>
        </p:spPr>
      </p:pic>
      <p:pic>
        <p:nvPicPr>
          <p:cNvPr id="3" name="Picture 2" descr="T4Lcove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591681">
            <a:off x="541703" y="260383"/>
            <a:ext cx="2070440" cy="26863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12048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794</TotalTime>
  <Words>1939</Words>
  <Application>Microsoft Macintosh PowerPoint</Application>
  <PresentationFormat>On-screen Show (4:3)</PresentationFormat>
  <Paragraphs>255</Paragraphs>
  <Slides>53</Slides>
  <Notes>14</Notes>
  <HiddenSlides>0</HiddenSlides>
  <MMClips>0</MMClips>
  <ScaleCrop>false</ScaleCrop>
  <HeadingPairs>
    <vt:vector size="4" baseType="variant">
      <vt:variant>
        <vt:lpstr>Theme</vt:lpstr>
      </vt:variant>
      <vt:variant>
        <vt:i4>4</vt:i4>
      </vt:variant>
      <vt:variant>
        <vt:lpstr>Slide Titles</vt:lpstr>
      </vt:variant>
      <vt:variant>
        <vt:i4>53</vt:i4>
      </vt:variant>
    </vt:vector>
  </HeadingPairs>
  <TitlesOfParts>
    <vt:vector size="57" baseType="lpstr">
      <vt:lpstr>Office Theme</vt:lpstr>
      <vt:lpstr>1_Office Theme</vt:lpstr>
      <vt:lpstr>2_Office Theme</vt:lpstr>
      <vt:lpstr>4_Office Theme</vt:lpstr>
      <vt:lpstr> to Transform School Libraries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did the journey begin?</vt:lpstr>
      <vt:lpstr>PowerPoint Presentation</vt:lpstr>
      <vt:lpstr> Provincial/Territorial Committees –      formed January 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your school use Leading Learning to advance school improvement?</vt:lpstr>
      <vt:lpstr>PowerPoint Presentation</vt:lpstr>
      <vt:lpstr>School Libraries in Québec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to  Transform School Libraries </dc:title>
  <cp:lastModifiedBy>Anita Brooks Kirkland</cp:lastModifiedBy>
  <cp:revision>82</cp:revision>
  <dcterms:modified xsi:type="dcterms:W3CDTF">2015-05-07T00:48:25Z</dcterms:modified>
</cp:coreProperties>
</file>